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6858000" cy="91440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662" y="900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D9501-F4CF-4C93-B44E-FF36A3E2068B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EDB19-C510-41F1-A3D9-36CC57F16E2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EDB19-C510-41F1-A3D9-36CC57F16E2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977DC-8927-4600-BA06-6BC8A9F17D17}" type="datetimeFigureOut">
              <a:rPr kumimoji="1" lang="ja-JP" altLang="en-US" smtClean="0"/>
              <a:pPr/>
              <a:t>2016/4/17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756EA-3409-49B4-903A-7C5D36DA93B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正方形/長方形 151"/>
          <p:cNvSpPr/>
          <p:nvPr/>
        </p:nvSpPr>
        <p:spPr>
          <a:xfrm>
            <a:off x="2440361" y="1155196"/>
            <a:ext cx="1980220" cy="7650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ja-JP" altLang="en-US" sz="1000" b="1" dirty="0" smtClean="0">
                <a:latin typeface="メイリオ" pitchFamily="50" charset="-128"/>
                <a:ea typeface="メイリオ" pitchFamily="50" charset="-128"/>
              </a:rPr>
              <a:t>ルーター</a:t>
            </a:r>
          </a:p>
        </p:txBody>
      </p:sp>
      <p:sp>
        <p:nvSpPr>
          <p:cNvPr id="151" name="正方形/長方形 150"/>
          <p:cNvSpPr/>
          <p:nvPr/>
        </p:nvSpPr>
        <p:spPr>
          <a:xfrm>
            <a:off x="4870630" y="570130"/>
            <a:ext cx="3465385" cy="19352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en-US" altLang="ja-JP" sz="1000" b="1" dirty="0" smtClean="0">
                <a:latin typeface="メイリオ" pitchFamily="50" charset="-128"/>
                <a:ea typeface="メイリオ" pitchFamily="50" charset="-128"/>
              </a:rPr>
              <a:t>PC</a:t>
            </a:r>
            <a:endParaRPr lang="ja-JP" altLang="en-US" sz="10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16" name="フリーフォーム 115"/>
          <p:cNvSpPr/>
          <p:nvPr/>
        </p:nvSpPr>
        <p:spPr>
          <a:xfrm>
            <a:off x="2305344" y="390109"/>
            <a:ext cx="9994733" cy="3330371"/>
          </a:xfrm>
          <a:custGeom>
            <a:avLst/>
            <a:gdLst>
              <a:gd name="connsiteX0" fmla="*/ 50800 w 9969500"/>
              <a:gd name="connsiteY0" fmla="*/ 0 h 3422650"/>
              <a:gd name="connsiteX1" fmla="*/ 50800 w 9969500"/>
              <a:gd name="connsiteY1" fmla="*/ 0 h 3422650"/>
              <a:gd name="connsiteX2" fmla="*/ 114300 w 9969500"/>
              <a:gd name="connsiteY2" fmla="*/ 0 h 3422650"/>
              <a:gd name="connsiteX3" fmla="*/ 9899650 w 9969500"/>
              <a:gd name="connsiteY3" fmla="*/ 0 h 3422650"/>
              <a:gd name="connsiteX4" fmla="*/ 9969500 w 9969500"/>
              <a:gd name="connsiteY4" fmla="*/ 3422650 h 3422650"/>
              <a:gd name="connsiteX5" fmla="*/ 6134100 w 9969500"/>
              <a:gd name="connsiteY5" fmla="*/ 3378200 h 3422650"/>
              <a:gd name="connsiteX6" fmla="*/ 6051550 w 9969500"/>
              <a:gd name="connsiteY6" fmla="*/ 2533650 h 3422650"/>
              <a:gd name="connsiteX7" fmla="*/ 0 w 9969500"/>
              <a:gd name="connsiteY7" fmla="*/ 2489200 h 3422650"/>
              <a:gd name="connsiteX8" fmla="*/ 50800 w 9969500"/>
              <a:gd name="connsiteY8" fmla="*/ 0 h 3422650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062290 w 9980240"/>
              <a:gd name="connsiteY6" fmla="*/ 2535575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20680 w 9980240"/>
              <a:gd name="connsiteY6" fmla="*/ 2520281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65685 w 9980240"/>
              <a:gd name="connsiteY6" fmla="*/ 2475276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65685 w 9980240"/>
              <a:gd name="connsiteY6" fmla="*/ 2475276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65685 w 9980240"/>
              <a:gd name="connsiteY6" fmla="*/ 2475276 h 3424575"/>
              <a:gd name="connsiteX7" fmla="*/ 0 w 9980240"/>
              <a:gd name="connsiteY7" fmla="*/ 2475276 h 3424575"/>
              <a:gd name="connsiteX8" fmla="*/ 0 w 9980240"/>
              <a:gd name="connsiteY8" fmla="*/ 0 h 3424575"/>
              <a:gd name="connsiteX0" fmla="*/ 0 w 9991110"/>
              <a:gd name="connsiteY0" fmla="*/ 0 h 3424575"/>
              <a:gd name="connsiteX1" fmla="*/ 61540 w 9991110"/>
              <a:gd name="connsiteY1" fmla="*/ 1925 h 3424575"/>
              <a:gd name="connsiteX2" fmla="*/ 125040 w 9991110"/>
              <a:gd name="connsiteY2" fmla="*/ 1925 h 3424575"/>
              <a:gd name="connsiteX3" fmla="*/ 9991110 w 9991110"/>
              <a:gd name="connsiteY3" fmla="*/ 1 h 3424575"/>
              <a:gd name="connsiteX4" fmla="*/ 9980240 w 9991110"/>
              <a:gd name="connsiteY4" fmla="*/ 3424575 h 3424575"/>
              <a:gd name="connsiteX5" fmla="*/ 6144840 w 9991110"/>
              <a:gd name="connsiteY5" fmla="*/ 3380125 h 3424575"/>
              <a:gd name="connsiteX6" fmla="*/ 6165685 w 9991110"/>
              <a:gd name="connsiteY6" fmla="*/ 2475276 h 3424575"/>
              <a:gd name="connsiteX7" fmla="*/ 0 w 9991110"/>
              <a:gd name="connsiteY7" fmla="*/ 2475276 h 3424575"/>
              <a:gd name="connsiteX8" fmla="*/ 0 w 9991110"/>
              <a:gd name="connsiteY8" fmla="*/ 0 h 3424575"/>
              <a:gd name="connsiteX0" fmla="*/ 0 w 10039738"/>
              <a:gd name="connsiteY0" fmla="*/ 0 h 3420381"/>
              <a:gd name="connsiteX1" fmla="*/ 61540 w 10039738"/>
              <a:gd name="connsiteY1" fmla="*/ 1925 h 3420381"/>
              <a:gd name="connsiteX2" fmla="*/ 125040 w 10039738"/>
              <a:gd name="connsiteY2" fmla="*/ 1925 h 3420381"/>
              <a:gd name="connsiteX3" fmla="*/ 9991110 w 10039738"/>
              <a:gd name="connsiteY3" fmla="*/ 1 h 3420381"/>
              <a:gd name="connsiteX4" fmla="*/ 10036115 w 10039738"/>
              <a:gd name="connsiteY4" fmla="*/ 3420381 h 3420381"/>
              <a:gd name="connsiteX5" fmla="*/ 6144840 w 10039738"/>
              <a:gd name="connsiteY5" fmla="*/ 3380125 h 3420381"/>
              <a:gd name="connsiteX6" fmla="*/ 6165685 w 10039738"/>
              <a:gd name="connsiteY6" fmla="*/ 2475276 h 3420381"/>
              <a:gd name="connsiteX7" fmla="*/ 0 w 10039738"/>
              <a:gd name="connsiteY7" fmla="*/ 2475276 h 3420381"/>
              <a:gd name="connsiteX8" fmla="*/ 0 w 10039738"/>
              <a:gd name="connsiteY8" fmla="*/ 0 h 3420381"/>
              <a:gd name="connsiteX0" fmla="*/ 0 w 10039738"/>
              <a:gd name="connsiteY0" fmla="*/ 0 h 3420381"/>
              <a:gd name="connsiteX1" fmla="*/ 61540 w 10039738"/>
              <a:gd name="connsiteY1" fmla="*/ 1925 h 3420381"/>
              <a:gd name="connsiteX2" fmla="*/ 125040 w 10039738"/>
              <a:gd name="connsiteY2" fmla="*/ 1925 h 3420381"/>
              <a:gd name="connsiteX3" fmla="*/ 9991110 w 10039738"/>
              <a:gd name="connsiteY3" fmla="*/ 1 h 3420381"/>
              <a:gd name="connsiteX4" fmla="*/ 10036115 w 10039738"/>
              <a:gd name="connsiteY4" fmla="*/ 3420381 h 3420381"/>
              <a:gd name="connsiteX5" fmla="*/ 6165685 w 10039738"/>
              <a:gd name="connsiteY5" fmla="*/ 3375376 h 3420381"/>
              <a:gd name="connsiteX6" fmla="*/ 6165685 w 10039738"/>
              <a:gd name="connsiteY6" fmla="*/ 2475276 h 3420381"/>
              <a:gd name="connsiteX7" fmla="*/ 0 w 10039738"/>
              <a:gd name="connsiteY7" fmla="*/ 2475276 h 3420381"/>
              <a:gd name="connsiteX8" fmla="*/ 0 w 10039738"/>
              <a:gd name="connsiteY8" fmla="*/ 0 h 3420381"/>
              <a:gd name="connsiteX0" fmla="*/ 0 w 10039738"/>
              <a:gd name="connsiteY0" fmla="*/ 0 h 3420381"/>
              <a:gd name="connsiteX1" fmla="*/ 61540 w 10039738"/>
              <a:gd name="connsiteY1" fmla="*/ 1925 h 3420381"/>
              <a:gd name="connsiteX2" fmla="*/ 125040 w 10039738"/>
              <a:gd name="connsiteY2" fmla="*/ 1925 h 3420381"/>
              <a:gd name="connsiteX3" fmla="*/ 9991110 w 10039738"/>
              <a:gd name="connsiteY3" fmla="*/ 1 h 3420381"/>
              <a:gd name="connsiteX4" fmla="*/ 10036115 w 10039738"/>
              <a:gd name="connsiteY4" fmla="*/ 3420381 h 3420381"/>
              <a:gd name="connsiteX5" fmla="*/ 6165685 w 10039738"/>
              <a:gd name="connsiteY5" fmla="*/ 3375376 h 3420381"/>
              <a:gd name="connsiteX6" fmla="*/ 6165685 w 10039738"/>
              <a:gd name="connsiteY6" fmla="*/ 2475276 h 3420381"/>
              <a:gd name="connsiteX7" fmla="*/ 0 w 10039738"/>
              <a:gd name="connsiteY7" fmla="*/ 2475276 h 3420381"/>
              <a:gd name="connsiteX8" fmla="*/ 0 w 10039738"/>
              <a:gd name="connsiteY8" fmla="*/ 0 h 3420381"/>
              <a:gd name="connsiteX0" fmla="*/ 0 w 10039738"/>
              <a:gd name="connsiteY0" fmla="*/ 0 h 3375376"/>
              <a:gd name="connsiteX1" fmla="*/ 61540 w 10039738"/>
              <a:gd name="connsiteY1" fmla="*/ 1925 h 3375376"/>
              <a:gd name="connsiteX2" fmla="*/ 125040 w 10039738"/>
              <a:gd name="connsiteY2" fmla="*/ 1925 h 3375376"/>
              <a:gd name="connsiteX3" fmla="*/ 9991110 w 10039738"/>
              <a:gd name="connsiteY3" fmla="*/ 1 h 3375376"/>
              <a:gd name="connsiteX4" fmla="*/ 10036115 w 10039738"/>
              <a:gd name="connsiteY4" fmla="*/ 3375376 h 3375376"/>
              <a:gd name="connsiteX5" fmla="*/ 6165685 w 10039738"/>
              <a:gd name="connsiteY5" fmla="*/ 3375376 h 3375376"/>
              <a:gd name="connsiteX6" fmla="*/ 6165685 w 10039738"/>
              <a:gd name="connsiteY6" fmla="*/ 2475276 h 3375376"/>
              <a:gd name="connsiteX7" fmla="*/ 0 w 10039738"/>
              <a:gd name="connsiteY7" fmla="*/ 2475276 h 3375376"/>
              <a:gd name="connsiteX8" fmla="*/ 0 w 10039738"/>
              <a:gd name="connsiteY8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9991110 w 9994733"/>
              <a:gd name="connsiteY3" fmla="*/ 1 h 3375376"/>
              <a:gd name="connsiteX4" fmla="*/ 9991110 w 9994733"/>
              <a:gd name="connsiteY4" fmla="*/ 3375376 h 3375376"/>
              <a:gd name="connsiteX5" fmla="*/ 6165685 w 9994733"/>
              <a:gd name="connsiteY5" fmla="*/ 3375376 h 3375376"/>
              <a:gd name="connsiteX6" fmla="*/ 6165685 w 9994733"/>
              <a:gd name="connsiteY6" fmla="*/ 2475276 h 3375376"/>
              <a:gd name="connsiteX7" fmla="*/ 0 w 9994733"/>
              <a:gd name="connsiteY7" fmla="*/ 2475276 h 3375376"/>
              <a:gd name="connsiteX8" fmla="*/ 0 w 9994733"/>
              <a:gd name="connsiteY8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9991111 w 9994733"/>
              <a:gd name="connsiteY3" fmla="*/ 1 h 3375376"/>
              <a:gd name="connsiteX4" fmla="*/ 9991110 w 9994733"/>
              <a:gd name="connsiteY4" fmla="*/ 3375376 h 3375376"/>
              <a:gd name="connsiteX5" fmla="*/ 6165685 w 9994733"/>
              <a:gd name="connsiteY5" fmla="*/ 3375376 h 3375376"/>
              <a:gd name="connsiteX6" fmla="*/ 6165685 w 9994733"/>
              <a:gd name="connsiteY6" fmla="*/ 2475276 h 3375376"/>
              <a:gd name="connsiteX7" fmla="*/ 0 w 9994733"/>
              <a:gd name="connsiteY7" fmla="*/ 2475276 h 3375376"/>
              <a:gd name="connsiteX8" fmla="*/ 0 w 9994733"/>
              <a:gd name="connsiteY8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9991111 w 9994733"/>
              <a:gd name="connsiteY3" fmla="*/ 1 h 3375376"/>
              <a:gd name="connsiteX4" fmla="*/ 9991110 w 9994733"/>
              <a:gd name="connsiteY4" fmla="*/ 3375376 h 3375376"/>
              <a:gd name="connsiteX5" fmla="*/ 6165685 w 9994733"/>
              <a:gd name="connsiteY5" fmla="*/ 3375376 h 3375376"/>
              <a:gd name="connsiteX6" fmla="*/ 6165685 w 9994733"/>
              <a:gd name="connsiteY6" fmla="*/ 2475276 h 3375376"/>
              <a:gd name="connsiteX7" fmla="*/ 0 w 9994733"/>
              <a:gd name="connsiteY7" fmla="*/ 2475276 h 3375376"/>
              <a:gd name="connsiteX8" fmla="*/ 0 w 9994733"/>
              <a:gd name="connsiteY8" fmla="*/ 0 h 337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94733" h="3375376">
                <a:moveTo>
                  <a:pt x="0" y="0"/>
                </a:moveTo>
                <a:lnTo>
                  <a:pt x="61540" y="1925"/>
                </a:lnTo>
                <a:lnTo>
                  <a:pt x="125040" y="1925"/>
                </a:lnTo>
                <a:lnTo>
                  <a:pt x="9991111" y="1"/>
                </a:lnTo>
                <a:cubicBezTo>
                  <a:pt x="9987488" y="1141526"/>
                  <a:pt x="9994733" y="2233851"/>
                  <a:pt x="9991110" y="3375376"/>
                </a:cubicBezTo>
                <a:lnTo>
                  <a:pt x="6165685" y="3375376"/>
                </a:lnTo>
                <a:lnTo>
                  <a:pt x="6165685" y="2475276"/>
                </a:lnTo>
                <a:lnTo>
                  <a:pt x="0" y="2475276"/>
                </a:lnTo>
                <a:lnTo>
                  <a:pt x="0" y="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>
            <a:spLocks noChangeAspect="1"/>
          </p:cNvSpPr>
          <p:nvPr/>
        </p:nvSpPr>
        <p:spPr>
          <a:xfrm>
            <a:off x="8065984" y="4125527"/>
            <a:ext cx="4050449" cy="1980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64008" rtlCol="0" anchor="t" anchorCtr="0"/>
          <a:lstStyle/>
          <a:p>
            <a:pPr algn="ctr"/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09" name="正方形/長方形 108"/>
          <p:cNvSpPr>
            <a:spLocks noChangeAspect="1"/>
          </p:cNvSpPr>
          <p:nvPr/>
        </p:nvSpPr>
        <p:spPr>
          <a:xfrm>
            <a:off x="2449360" y="3495455"/>
            <a:ext cx="5121569" cy="30153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endParaRPr kumimoji="1" lang="ja-JP" altLang="en-US" sz="900" dirty="0"/>
          </a:p>
        </p:txBody>
      </p:sp>
      <p:sp>
        <p:nvSpPr>
          <p:cNvPr id="84" name="正方形/長方形 83"/>
          <p:cNvSpPr/>
          <p:nvPr/>
        </p:nvSpPr>
        <p:spPr>
          <a:xfrm>
            <a:off x="8831070" y="930170"/>
            <a:ext cx="3285365" cy="265529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ja-JP" altLang="en-US" sz="1000" b="1" dirty="0" smtClean="0">
                <a:latin typeface="メイリオ" pitchFamily="50" charset="-128"/>
                <a:ea typeface="メイリオ" pitchFamily="50" charset="-128"/>
              </a:rPr>
              <a:t>ノード</a:t>
            </a:r>
            <a:endParaRPr lang="ja-JP" altLang="en-US" sz="10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9011090" y="1200201"/>
            <a:ext cx="2925325" cy="13051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en-US" altLang="ja-JP" sz="900" dirty="0" smtClean="0"/>
              <a:t>Raspberry PI</a:t>
            </a:r>
            <a:endParaRPr kumimoji="1" lang="ja-JP" altLang="en-US" sz="900" dirty="0"/>
          </a:p>
        </p:txBody>
      </p:sp>
      <p:sp>
        <p:nvSpPr>
          <p:cNvPr id="5" name="正方形/長方形 4"/>
          <p:cNvSpPr/>
          <p:nvPr/>
        </p:nvSpPr>
        <p:spPr>
          <a:xfrm>
            <a:off x="9146105" y="1785266"/>
            <a:ext cx="1800199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Linux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406245" y="1470231"/>
            <a:ext cx="1395155" cy="2700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ノード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0991310" y="1785266"/>
            <a:ext cx="810090" cy="2700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WiringPI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0811290" y="2100301"/>
            <a:ext cx="990110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GPIO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9011090" y="2730371"/>
            <a:ext cx="2925325" cy="6750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ja-JP" altLang="en-US" sz="900" dirty="0" smtClean="0"/>
              <a:t>センサー基板</a:t>
            </a:r>
            <a:endParaRPr kumimoji="1" lang="ja-JP" altLang="en-US" sz="900" dirty="0"/>
          </a:p>
        </p:txBody>
      </p:sp>
      <p:sp>
        <p:nvSpPr>
          <p:cNvPr id="25" name="正方形/長方形 24"/>
          <p:cNvSpPr/>
          <p:nvPr/>
        </p:nvSpPr>
        <p:spPr>
          <a:xfrm>
            <a:off x="10046206" y="2100302"/>
            <a:ext cx="720080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USB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</a:t>
            </a:r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WiFi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9146105" y="2100300"/>
            <a:ext cx="855095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Ethrenet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030870" y="1155195"/>
            <a:ext cx="1125125" cy="2700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サーバ（通信）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095655" y="840160"/>
            <a:ext cx="1890210" cy="2700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サーバ（</a:t>
            </a:r>
            <a:r>
              <a:rPr lang="en-US" altLang="ja-JP" sz="900" b="1" dirty="0" smtClean="0">
                <a:latin typeface="メイリオ" pitchFamily="50" charset="-128"/>
                <a:ea typeface="メイリオ" pitchFamily="50" charset="-128"/>
              </a:rPr>
              <a:t>UI</a:t>
            </a:r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）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3475475" y="1425225"/>
            <a:ext cx="720080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Ethrenet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cxnSp>
        <p:nvCxnSpPr>
          <p:cNvPr id="58" name="カギ線コネクタ 57"/>
          <p:cNvCxnSpPr>
            <a:stCxn id="199" idx="2"/>
            <a:endCxn id="57" idx="2"/>
          </p:cNvCxnSpPr>
          <p:nvPr/>
        </p:nvCxnSpPr>
        <p:spPr>
          <a:xfrm rot="5400000" flipH="1">
            <a:off x="5444444" y="86327"/>
            <a:ext cx="675076" cy="3892933"/>
          </a:xfrm>
          <a:prstGeom prst="bentConnector3">
            <a:avLst>
              <a:gd name="adj1" fmla="val -33863"/>
            </a:avLst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円/楕円 64"/>
          <p:cNvSpPr/>
          <p:nvPr/>
        </p:nvSpPr>
        <p:spPr>
          <a:xfrm>
            <a:off x="505145" y="5052629"/>
            <a:ext cx="1266825" cy="5760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 dirty="0" smtClean="0"/>
              <a:t>インターネット</a:t>
            </a:r>
            <a:endParaRPr kumimoji="1" lang="ja-JP" altLang="en-US" sz="900" dirty="0"/>
          </a:p>
        </p:txBody>
      </p:sp>
      <p:sp>
        <p:nvSpPr>
          <p:cNvPr id="70" name="正方形/長方形 69"/>
          <p:cNvSpPr/>
          <p:nvPr/>
        </p:nvSpPr>
        <p:spPr>
          <a:xfrm>
            <a:off x="640160" y="4260541"/>
            <a:ext cx="990110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36000" rIns="0" bIns="0" rtlCol="0" anchor="ctr" anchorCtr="1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スマートフォン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40160" y="6060741"/>
            <a:ext cx="990110" cy="2846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36000" rIns="0" bIns="0" rtlCol="0" anchor="ctr" anchorCtr="1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ルーター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640160" y="6708813"/>
            <a:ext cx="990110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36000" rIns="0" bIns="0" rtlCol="0" anchor="ctr" anchorCtr="1"/>
          <a:lstStyle/>
          <a:p>
            <a:pPr algn="ctr"/>
            <a:r>
              <a:rPr lang="en-US" altLang="ja-JP" sz="900" b="1" dirty="0" smtClean="0">
                <a:latin typeface="メイリオ" pitchFamily="50" charset="-128"/>
                <a:ea typeface="メイリオ" pitchFamily="50" charset="-128"/>
              </a:rPr>
              <a:t>PC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5095655" y="1155195"/>
            <a:ext cx="1890210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CakePHP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3.0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7075875" y="480120"/>
            <a:ext cx="1170130" cy="360040"/>
          </a:xfrm>
          <a:prstGeom prst="rect">
            <a:avLst/>
          </a:prstGeom>
          <a:solidFill>
            <a:schemeClr val="accent4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r>
              <a:rPr lang="ja-JP" altLang="en-US" sz="900" dirty="0" smtClean="0"/>
              <a:t>開発言語：</a:t>
            </a:r>
            <a:r>
              <a:rPr lang="en-US" altLang="ja-JP" sz="900" dirty="0" smtClean="0"/>
              <a:t>PHP</a:t>
            </a:r>
          </a:p>
          <a:p>
            <a:r>
              <a:rPr kumimoji="1" lang="en-US" altLang="ja-JP" sz="900" dirty="0" smtClean="0"/>
              <a:t>※</a:t>
            </a:r>
            <a:r>
              <a:rPr kumimoji="1" lang="ja-JP" altLang="en-US" sz="900" dirty="0" smtClean="0"/>
              <a:t>開発効率を考慮</a:t>
            </a:r>
            <a:endParaRPr kumimoji="1" lang="ja-JP" altLang="en-US" sz="900" dirty="0"/>
          </a:p>
        </p:txBody>
      </p:sp>
      <p:cxnSp>
        <p:nvCxnSpPr>
          <p:cNvPr id="131" name="直線矢印コネクタ 130"/>
          <p:cNvCxnSpPr>
            <a:stCxn id="129" idx="2"/>
            <a:endCxn id="43" idx="3"/>
          </p:cNvCxnSpPr>
          <p:nvPr/>
        </p:nvCxnSpPr>
        <p:spPr>
          <a:xfrm flipH="1">
            <a:off x="6985865" y="840160"/>
            <a:ext cx="675075" cy="135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直線矢印コネクタ 131"/>
          <p:cNvCxnSpPr>
            <a:stCxn id="129" idx="2"/>
            <a:endCxn id="32" idx="0"/>
          </p:cNvCxnSpPr>
          <p:nvPr/>
        </p:nvCxnSpPr>
        <p:spPr>
          <a:xfrm flipH="1">
            <a:off x="7593433" y="840160"/>
            <a:ext cx="67507" cy="315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正方形/長方形 136"/>
          <p:cNvSpPr/>
          <p:nvPr/>
        </p:nvSpPr>
        <p:spPr>
          <a:xfrm>
            <a:off x="8381020" y="480120"/>
            <a:ext cx="2385265" cy="405045"/>
          </a:xfrm>
          <a:prstGeom prst="rect">
            <a:avLst/>
          </a:prstGeom>
          <a:solidFill>
            <a:schemeClr val="accent4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開発言語：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C</a:t>
            </a:r>
          </a:p>
          <a:p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WiringPI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-PHP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を使えば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PHP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で書けそう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cxnSp>
        <p:nvCxnSpPr>
          <p:cNvPr id="138" name="直線矢印コネクタ 137"/>
          <p:cNvCxnSpPr>
            <a:endCxn id="9" idx="1"/>
          </p:cNvCxnSpPr>
          <p:nvPr/>
        </p:nvCxnSpPr>
        <p:spPr>
          <a:xfrm>
            <a:off x="9483643" y="885165"/>
            <a:ext cx="922602" cy="7200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正方形/長方形 143"/>
          <p:cNvSpPr/>
          <p:nvPr/>
        </p:nvSpPr>
        <p:spPr>
          <a:xfrm>
            <a:off x="9236114" y="8220980"/>
            <a:ext cx="1098122" cy="2700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ノード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46" name="正方形/長方形 145"/>
          <p:cNvSpPr/>
          <p:nvPr/>
        </p:nvSpPr>
        <p:spPr>
          <a:xfrm>
            <a:off x="9236115" y="7815934"/>
            <a:ext cx="1098122" cy="2700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サーバ（通信）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48" name="正方形/長方形 147"/>
          <p:cNvSpPr/>
          <p:nvPr/>
        </p:nvSpPr>
        <p:spPr>
          <a:xfrm>
            <a:off x="9236114" y="7410890"/>
            <a:ext cx="1098122" cy="2700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サーバ（</a:t>
            </a:r>
            <a:r>
              <a:rPr lang="en-US" altLang="ja-JP" sz="900" b="1" dirty="0" smtClean="0">
                <a:latin typeface="メイリオ" pitchFamily="50" charset="-128"/>
                <a:ea typeface="メイリオ" pitchFamily="50" charset="-128"/>
              </a:rPr>
              <a:t>UI</a:t>
            </a:r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）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50" name="正方形/長方形 149"/>
          <p:cNvSpPr>
            <a:spLocks noChangeAspect="1"/>
          </p:cNvSpPr>
          <p:nvPr/>
        </p:nvSpPr>
        <p:spPr>
          <a:xfrm>
            <a:off x="9146105" y="7140860"/>
            <a:ext cx="1944216" cy="14401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本システムが提供するソフトウェア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145104" y="120079"/>
            <a:ext cx="1935215" cy="22502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r>
              <a:rPr kumimoji="1" lang="ja-JP" altLang="en-US" sz="1600" b="1" u="sng" dirty="0" smtClean="0"/>
              <a:t>システム構成</a:t>
            </a:r>
            <a:endParaRPr kumimoji="1" lang="ja-JP" altLang="en-US" sz="1600" b="1" u="sng" dirty="0"/>
          </a:p>
        </p:txBody>
      </p:sp>
      <p:sp>
        <p:nvSpPr>
          <p:cNvPr id="226" name="正方形/長方形 225"/>
          <p:cNvSpPr>
            <a:spLocks noChangeAspect="1"/>
          </p:cNvSpPr>
          <p:nvPr/>
        </p:nvSpPr>
        <p:spPr>
          <a:xfrm>
            <a:off x="2638382" y="3675475"/>
            <a:ext cx="4752528" cy="19352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0" rtlCol="0" anchor="t" anchorCtr="0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Raspberry PI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28" name="正方形/長方形 227"/>
          <p:cNvSpPr>
            <a:spLocks noChangeAspect="1"/>
          </p:cNvSpPr>
          <p:nvPr/>
        </p:nvSpPr>
        <p:spPr>
          <a:xfrm>
            <a:off x="5860742" y="4575575"/>
            <a:ext cx="1125124" cy="2700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ノード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30" name="正方形/長方形 229"/>
          <p:cNvSpPr>
            <a:spLocks noChangeAspect="1"/>
          </p:cNvSpPr>
          <p:nvPr/>
        </p:nvSpPr>
        <p:spPr>
          <a:xfrm>
            <a:off x="6220780" y="5205646"/>
            <a:ext cx="765085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GPIO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37" name="正方形/長方形 236"/>
          <p:cNvSpPr>
            <a:spLocks noChangeAspect="1"/>
          </p:cNvSpPr>
          <p:nvPr/>
        </p:nvSpPr>
        <p:spPr>
          <a:xfrm>
            <a:off x="3835515" y="5205646"/>
            <a:ext cx="720080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kumimoji="1" lang="en-US" altLang="ja-JP" sz="900" dirty="0" err="1" smtClean="0">
                <a:latin typeface="メイリオ" pitchFamily="50" charset="-128"/>
                <a:ea typeface="メイリオ" pitchFamily="50" charset="-128"/>
              </a:rPr>
              <a:t>WiFi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38" name="正方形/長方形 237"/>
          <p:cNvSpPr>
            <a:spLocks noChangeAspect="1"/>
          </p:cNvSpPr>
          <p:nvPr/>
        </p:nvSpPr>
        <p:spPr>
          <a:xfrm>
            <a:off x="3025425" y="5205646"/>
            <a:ext cx="765085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kumimoji="1" lang="en-US" altLang="ja-JP" sz="900" dirty="0" err="1" smtClean="0">
                <a:latin typeface="メイリオ" pitchFamily="50" charset="-128"/>
                <a:ea typeface="メイリオ" pitchFamily="50" charset="-128"/>
              </a:rPr>
              <a:t>Ethrenet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4" name="正方形/長方形 253"/>
          <p:cNvSpPr>
            <a:spLocks noChangeAspect="1"/>
          </p:cNvSpPr>
          <p:nvPr/>
        </p:nvSpPr>
        <p:spPr>
          <a:xfrm>
            <a:off x="3025424" y="4575576"/>
            <a:ext cx="765085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Apache2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5" name="正方形/長方形 254"/>
          <p:cNvSpPr>
            <a:spLocks noChangeAspect="1"/>
          </p:cNvSpPr>
          <p:nvPr/>
        </p:nvSpPr>
        <p:spPr>
          <a:xfrm>
            <a:off x="3835514" y="4575575"/>
            <a:ext cx="675075" cy="2700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MySQL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6" name="正方形/長方形 255"/>
          <p:cNvSpPr>
            <a:spLocks noChangeAspect="1"/>
          </p:cNvSpPr>
          <p:nvPr/>
        </p:nvSpPr>
        <p:spPr>
          <a:xfrm>
            <a:off x="4555595" y="4575576"/>
            <a:ext cx="1269140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PHP</a:t>
            </a:r>
            <a:endParaRPr lang="ja-JP" altLang="en-US" sz="900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8" name="正方形/長方形 257"/>
          <p:cNvSpPr>
            <a:spLocks noChangeAspect="1"/>
          </p:cNvSpPr>
          <p:nvPr/>
        </p:nvSpPr>
        <p:spPr>
          <a:xfrm>
            <a:off x="3025425" y="3945506"/>
            <a:ext cx="1800200" cy="2700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36000" rIns="0" bIns="0" rtlCol="0" anchor="ctr" anchorCtr="1"/>
          <a:lstStyle/>
          <a:p>
            <a:pPr algn="ctr"/>
            <a:r>
              <a:rPr kumimoji="1" lang="ja-JP" altLang="en-US" sz="900" b="1" dirty="0" smtClean="0">
                <a:latin typeface="メイリオ" pitchFamily="50" charset="-128"/>
                <a:ea typeface="メイリオ" pitchFamily="50" charset="-128"/>
              </a:rPr>
              <a:t>サーバ（</a:t>
            </a:r>
            <a:r>
              <a:rPr kumimoji="1" lang="en-US" altLang="ja-JP" sz="900" b="1" dirty="0" smtClean="0">
                <a:latin typeface="メイリオ" pitchFamily="50" charset="-128"/>
                <a:ea typeface="メイリオ" pitchFamily="50" charset="-128"/>
              </a:rPr>
              <a:t>UI</a:t>
            </a:r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）</a:t>
            </a:r>
            <a:endParaRPr kumimoji="1"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59" name="正方形/長方形 258"/>
          <p:cNvSpPr>
            <a:spLocks noChangeAspect="1"/>
          </p:cNvSpPr>
          <p:nvPr/>
        </p:nvSpPr>
        <p:spPr>
          <a:xfrm>
            <a:off x="3025426" y="4260541"/>
            <a:ext cx="1800200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CakePHP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3.0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2" name="正方形/長方形 261"/>
          <p:cNvSpPr>
            <a:spLocks noChangeAspect="1"/>
          </p:cNvSpPr>
          <p:nvPr/>
        </p:nvSpPr>
        <p:spPr>
          <a:xfrm>
            <a:off x="4870629" y="4260541"/>
            <a:ext cx="963107" cy="2700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36000" rIns="0" bIns="0" rtlCol="0" anchor="ctr" anchorCtr="1"/>
          <a:lstStyle/>
          <a:p>
            <a:pPr algn="ctr"/>
            <a:r>
              <a:rPr kumimoji="1" lang="ja-JP" altLang="en-US" sz="900" b="1" dirty="0" smtClean="0">
                <a:latin typeface="メイリオ" pitchFamily="50" charset="-128"/>
                <a:ea typeface="メイリオ" pitchFamily="50" charset="-128"/>
              </a:rPr>
              <a:t>サーバ（通信）</a:t>
            </a:r>
            <a:endParaRPr kumimoji="1"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4" name="正方形/長方形 263"/>
          <p:cNvSpPr>
            <a:spLocks noChangeAspect="1"/>
          </p:cNvSpPr>
          <p:nvPr/>
        </p:nvSpPr>
        <p:spPr>
          <a:xfrm>
            <a:off x="8246006" y="4305547"/>
            <a:ext cx="3690409" cy="16201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t" anchorCtr="0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WiFi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モジュール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6" name="正方形/長方形 265"/>
          <p:cNvSpPr>
            <a:spLocks noChangeAspect="1"/>
          </p:cNvSpPr>
          <p:nvPr/>
        </p:nvSpPr>
        <p:spPr>
          <a:xfrm>
            <a:off x="8426025" y="4845606"/>
            <a:ext cx="3330369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独自</a:t>
            </a:r>
            <a:r>
              <a:rPr kumimoji="1" lang="en-US" altLang="ja-JP" sz="900" dirty="0" smtClean="0">
                <a:latin typeface="メイリオ" pitchFamily="50" charset="-128"/>
                <a:ea typeface="メイリオ" pitchFamily="50" charset="-128"/>
              </a:rPr>
              <a:t>OS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8" name="正方形/長方形 267"/>
          <p:cNvSpPr>
            <a:spLocks noChangeAspect="1"/>
          </p:cNvSpPr>
          <p:nvPr/>
        </p:nvSpPr>
        <p:spPr>
          <a:xfrm>
            <a:off x="8426026" y="4530571"/>
            <a:ext cx="1620180" cy="2700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b="1" dirty="0" smtClean="0">
                <a:latin typeface="メイリオ" pitchFamily="50" charset="-128"/>
                <a:ea typeface="メイリオ" pitchFamily="50" charset="-128"/>
              </a:rPr>
              <a:t>ノード</a:t>
            </a:r>
            <a:endParaRPr kumimoji="1"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70" name="正方形/長方形 269"/>
          <p:cNvSpPr>
            <a:spLocks noChangeAspect="1"/>
          </p:cNvSpPr>
          <p:nvPr/>
        </p:nvSpPr>
        <p:spPr>
          <a:xfrm>
            <a:off x="9101100" y="5475676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赤外線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71" name="正方形/長方形 270"/>
          <p:cNvSpPr>
            <a:spLocks noChangeAspect="1"/>
          </p:cNvSpPr>
          <p:nvPr/>
        </p:nvSpPr>
        <p:spPr>
          <a:xfrm>
            <a:off x="9776175" y="5475676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温度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72" name="正方形/長方形 271"/>
          <p:cNvSpPr>
            <a:spLocks noChangeAspect="1"/>
          </p:cNvSpPr>
          <p:nvPr/>
        </p:nvSpPr>
        <p:spPr>
          <a:xfrm>
            <a:off x="10451250" y="5475676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湿度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73" name="正方形/長方形 272"/>
          <p:cNvSpPr>
            <a:spLocks noChangeAspect="1"/>
          </p:cNvSpPr>
          <p:nvPr/>
        </p:nvSpPr>
        <p:spPr>
          <a:xfrm>
            <a:off x="11126325" y="5475676"/>
            <a:ext cx="630071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照度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cxnSp>
        <p:nvCxnSpPr>
          <p:cNvPr id="274" name="カギ線コネクタ 273"/>
          <p:cNvCxnSpPr>
            <a:cxnSpLocks noChangeAspect="1"/>
            <a:stCxn id="122" idx="2"/>
            <a:endCxn id="237" idx="2"/>
          </p:cNvCxnSpPr>
          <p:nvPr/>
        </p:nvCxnSpPr>
        <p:spPr>
          <a:xfrm rot="5400000">
            <a:off x="6445806" y="3180421"/>
            <a:ext cx="45005" cy="4545505"/>
          </a:xfrm>
          <a:prstGeom prst="bentConnector3">
            <a:avLst>
              <a:gd name="adj1" fmla="val 2775170"/>
            </a:avLst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2" name="直線コネクタ 281"/>
          <p:cNvCxnSpPr>
            <a:stCxn id="238" idx="1"/>
            <a:endCxn id="65" idx="6"/>
          </p:cNvCxnSpPr>
          <p:nvPr/>
        </p:nvCxnSpPr>
        <p:spPr>
          <a:xfrm flipH="1">
            <a:off x="1771970" y="5340661"/>
            <a:ext cx="1253455" cy="0"/>
          </a:xfrm>
          <a:prstGeom prst="lin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8" name="正方形/長方形 287"/>
          <p:cNvSpPr>
            <a:spLocks noChangeAspect="1"/>
          </p:cNvSpPr>
          <p:nvPr/>
        </p:nvSpPr>
        <p:spPr>
          <a:xfrm>
            <a:off x="11351349" y="3990511"/>
            <a:ext cx="747083" cy="14401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0" rIns="3600" bIns="36000" rtlCol="0" anchor="ctr" anchorCtr="0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0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台以上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9" name="正方形/長方形 288"/>
          <p:cNvSpPr/>
          <p:nvPr/>
        </p:nvSpPr>
        <p:spPr>
          <a:xfrm>
            <a:off x="2755395" y="7545905"/>
            <a:ext cx="1440160" cy="432048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pPr algn="ctr"/>
            <a:r>
              <a:rPr kumimoji="1" lang="ja-JP" altLang="en-US" sz="900" dirty="0" smtClean="0"/>
              <a:t>インターネット上に、</a:t>
            </a:r>
            <a:endParaRPr kumimoji="1" lang="en-US" altLang="ja-JP" sz="900" dirty="0" smtClean="0"/>
          </a:p>
          <a:p>
            <a:pPr algn="ctr"/>
            <a:r>
              <a:rPr lang="ja-JP" altLang="en-US" sz="900" dirty="0" smtClean="0"/>
              <a:t>サーバ（</a:t>
            </a:r>
            <a:r>
              <a:rPr lang="en-US" altLang="ja-JP" sz="900" dirty="0" smtClean="0"/>
              <a:t>UI</a:t>
            </a:r>
            <a:r>
              <a:rPr lang="ja-JP" altLang="en-US" sz="900" dirty="0" smtClean="0"/>
              <a:t>）とサーバ（通信）が動作する装置が必要</a:t>
            </a:r>
            <a:endParaRPr kumimoji="1" lang="ja-JP" altLang="en-US" sz="900" dirty="0"/>
          </a:p>
        </p:txBody>
      </p:sp>
      <p:sp>
        <p:nvSpPr>
          <p:cNvPr id="296" name="正方形/長方形 295"/>
          <p:cNvSpPr/>
          <p:nvPr/>
        </p:nvSpPr>
        <p:spPr>
          <a:xfrm>
            <a:off x="10406244" y="7392888"/>
            <a:ext cx="2160240" cy="2880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r>
              <a:rPr lang="ja-JP" altLang="en-US" sz="900" dirty="0" smtClean="0"/>
              <a:t>データベースに蓄積された履歴を参照するためのユーザインターフェースを提供する。</a:t>
            </a:r>
            <a:endParaRPr kumimoji="1" lang="ja-JP" altLang="en-US" sz="900" dirty="0"/>
          </a:p>
        </p:txBody>
      </p:sp>
      <p:sp>
        <p:nvSpPr>
          <p:cNvPr id="297" name="正方形/長方形 296"/>
          <p:cNvSpPr/>
          <p:nvPr/>
        </p:nvSpPr>
        <p:spPr>
          <a:xfrm>
            <a:off x="10406244" y="7815935"/>
            <a:ext cx="2160240" cy="2880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r>
              <a:rPr lang="ja-JP" altLang="en-US" sz="900" dirty="0" smtClean="0"/>
              <a:t>装置からのイベント通知を受け取りデータベースへ格納する。</a:t>
            </a:r>
            <a:endParaRPr kumimoji="1" lang="ja-JP" altLang="en-US" sz="900" dirty="0"/>
          </a:p>
        </p:txBody>
      </p:sp>
      <p:sp>
        <p:nvSpPr>
          <p:cNvPr id="298" name="正方形/長方形 297"/>
          <p:cNvSpPr/>
          <p:nvPr/>
        </p:nvSpPr>
        <p:spPr>
          <a:xfrm>
            <a:off x="10406244" y="8301989"/>
            <a:ext cx="2160240" cy="14401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r>
              <a:rPr kumimoji="1" lang="ja-JP" altLang="en-US" sz="900" dirty="0" smtClean="0"/>
              <a:t>イベントを検出しサーバ（通信）へ送信する。</a:t>
            </a:r>
            <a:endParaRPr kumimoji="1" lang="ja-JP" altLang="en-US" sz="900" dirty="0"/>
          </a:p>
        </p:txBody>
      </p:sp>
      <p:sp>
        <p:nvSpPr>
          <p:cNvPr id="104" name="正方形/長方形 103"/>
          <p:cNvSpPr/>
          <p:nvPr/>
        </p:nvSpPr>
        <p:spPr>
          <a:xfrm>
            <a:off x="2305345" y="7140861"/>
            <a:ext cx="6624736" cy="2250249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endParaRPr kumimoji="1" lang="ja-JP" altLang="en-US" sz="900" dirty="0"/>
          </a:p>
        </p:txBody>
      </p:sp>
      <p:sp>
        <p:nvSpPr>
          <p:cNvPr id="118" name="正方形/長方形 117"/>
          <p:cNvSpPr>
            <a:spLocks noChangeAspect="1"/>
          </p:cNvSpPr>
          <p:nvPr/>
        </p:nvSpPr>
        <p:spPr>
          <a:xfrm>
            <a:off x="9101099" y="5160641"/>
            <a:ext cx="2655295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en-US" altLang="ja-JP" sz="900" dirty="0" smtClean="0">
                <a:latin typeface="メイリオ" pitchFamily="50" charset="-128"/>
                <a:ea typeface="メイリオ" pitchFamily="50" charset="-128"/>
              </a:rPr>
              <a:t>IO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22" name="正方形/長方形 121"/>
          <p:cNvSpPr>
            <a:spLocks noChangeAspect="1"/>
          </p:cNvSpPr>
          <p:nvPr/>
        </p:nvSpPr>
        <p:spPr>
          <a:xfrm>
            <a:off x="8426025" y="5160641"/>
            <a:ext cx="630070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WiFi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36" name="正方形/長方形 135"/>
          <p:cNvSpPr>
            <a:spLocks noChangeAspect="1"/>
          </p:cNvSpPr>
          <p:nvPr/>
        </p:nvSpPr>
        <p:spPr>
          <a:xfrm>
            <a:off x="3025425" y="4890611"/>
            <a:ext cx="3150350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kumimoji="1" lang="en-US" altLang="ja-JP" sz="900" dirty="0" smtClean="0">
                <a:latin typeface="メイリオ" pitchFamily="50" charset="-128"/>
                <a:ea typeface="メイリオ" pitchFamily="50" charset="-128"/>
              </a:rPr>
              <a:t>Linux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39" name="正方形/長方形 138"/>
          <p:cNvSpPr>
            <a:spLocks noChangeAspect="1"/>
          </p:cNvSpPr>
          <p:nvPr/>
        </p:nvSpPr>
        <p:spPr>
          <a:xfrm>
            <a:off x="6220780" y="4890611"/>
            <a:ext cx="765085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</a:t>
            </a:r>
            <a:r>
              <a:rPr kumimoji="1" lang="en-US" altLang="ja-JP" sz="900" dirty="0" err="1" smtClean="0">
                <a:latin typeface="メイリオ" pitchFamily="50" charset="-128"/>
                <a:ea typeface="メイリオ" pitchFamily="50" charset="-128"/>
              </a:rPr>
              <a:t>iringPI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07" name="正方形/長方形 106"/>
          <p:cNvSpPr>
            <a:spLocks noChangeAspect="1"/>
          </p:cNvSpPr>
          <p:nvPr/>
        </p:nvSpPr>
        <p:spPr>
          <a:xfrm>
            <a:off x="9146105" y="2955395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赤外線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08" name="正方形/長方形 107"/>
          <p:cNvSpPr>
            <a:spLocks noChangeAspect="1"/>
          </p:cNvSpPr>
          <p:nvPr/>
        </p:nvSpPr>
        <p:spPr>
          <a:xfrm>
            <a:off x="9821180" y="2955395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温度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12" name="正方形/長方形 111"/>
          <p:cNvSpPr>
            <a:spLocks noChangeAspect="1"/>
          </p:cNvSpPr>
          <p:nvPr/>
        </p:nvSpPr>
        <p:spPr>
          <a:xfrm>
            <a:off x="10496255" y="2955395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湿度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13" name="正方形/長方形 112"/>
          <p:cNvSpPr>
            <a:spLocks noChangeAspect="1"/>
          </p:cNvSpPr>
          <p:nvPr/>
        </p:nvSpPr>
        <p:spPr>
          <a:xfrm>
            <a:off x="11171330" y="2955395"/>
            <a:ext cx="630071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照度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cxnSp>
        <p:nvCxnSpPr>
          <p:cNvPr id="166" name="直線コネクタ 165"/>
          <p:cNvCxnSpPr>
            <a:stCxn id="11" idx="2"/>
          </p:cNvCxnSpPr>
          <p:nvPr/>
        </p:nvCxnSpPr>
        <p:spPr>
          <a:xfrm>
            <a:off x="11306345" y="2370331"/>
            <a:ext cx="0" cy="360039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正方形/長方形 175"/>
          <p:cNvSpPr>
            <a:spLocks noChangeAspect="1"/>
          </p:cNvSpPr>
          <p:nvPr/>
        </p:nvSpPr>
        <p:spPr>
          <a:xfrm>
            <a:off x="11396355" y="750151"/>
            <a:ext cx="747083" cy="14401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0" rIns="3600" bIns="36000" rtlCol="0" anchor="ctr" anchorCtr="0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0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台以上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77" name="正方形/長方形 176"/>
          <p:cNvSpPr/>
          <p:nvPr/>
        </p:nvSpPr>
        <p:spPr>
          <a:xfrm>
            <a:off x="4465585" y="5700700"/>
            <a:ext cx="2925325" cy="6750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ja-JP" altLang="en-US" sz="900" dirty="0" smtClean="0"/>
              <a:t>センサー基板</a:t>
            </a:r>
            <a:endParaRPr kumimoji="1" lang="ja-JP" altLang="en-US" sz="900" dirty="0"/>
          </a:p>
        </p:txBody>
      </p:sp>
      <p:sp>
        <p:nvSpPr>
          <p:cNvPr id="178" name="正方形/長方形 177"/>
          <p:cNvSpPr>
            <a:spLocks noChangeAspect="1"/>
          </p:cNvSpPr>
          <p:nvPr/>
        </p:nvSpPr>
        <p:spPr>
          <a:xfrm>
            <a:off x="4600600" y="5925724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赤外線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79" name="正方形/長方形 178"/>
          <p:cNvSpPr>
            <a:spLocks noChangeAspect="1"/>
          </p:cNvSpPr>
          <p:nvPr/>
        </p:nvSpPr>
        <p:spPr>
          <a:xfrm>
            <a:off x="5275675" y="5925724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温度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80" name="正方形/長方形 179"/>
          <p:cNvSpPr>
            <a:spLocks noChangeAspect="1"/>
          </p:cNvSpPr>
          <p:nvPr/>
        </p:nvSpPr>
        <p:spPr>
          <a:xfrm>
            <a:off x="5950750" y="5925724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湿度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81" name="正方形/長方形 180"/>
          <p:cNvSpPr>
            <a:spLocks noChangeAspect="1"/>
          </p:cNvSpPr>
          <p:nvPr/>
        </p:nvSpPr>
        <p:spPr>
          <a:xfrm>
            <a:off x="6625825" y="5925724"/>
            <a:ext cx="630071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照度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94" name="正方形/長方形 193"/>
          <p:cNvSpPr/>
          <p:nvPr/>
        </p:nvSpPr>
        <p:spPr>
          <a:xfrm>
            <a:off x="2665385" y="1425225"/>
            <a:ext cx="720079" cy="2700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Ethrenet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99" name="正方形/長方形 198"/>
          <p:cNvSpPr/>
          <p:nvPr/>
        </p:nvSpPr>
        <p:spPr>
          <a:xfrm>
            <a:off x="7300900" y="2100301"/>
            <a:ext cx="855095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72000" rIns="0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Ethrenet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86" name="正方形/長方形 185"/>
          <p:cNvSpPr/>
          <p:nvPr/>
        </p:nvSpPr>
        <p:spPr>
          <a:xfrm>
            <a:off x="2665385" y="264096"/>
            <a:ext cx="990110" cy="216024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pPr algn="ctr"/>
            <a:r>
              <a:rPr kumimoji="1" lang="ja-JP" altLang="en-US" sz="1600" b="1" dirty="0" smtClean="0"/>
              <a:t>開発</a:t>
            </a:r>
            <a:r>
              <a:rPr lang="ja-JP" altLang="en-US" sz="1600" b="1" dirty="0" smtClean="0"/>
              <a:t>環境</a:t>
            </a:r>
            <a:endParaRPr kumimoji="1" lang="en-US" altLang="ja-JP" sz="1600" b="1" dirty="0" smtClean="0"/>
          </a:p>
        </p:txBody>
      </p:sp>
      <p:sp>
        <p:nvSpPr>
          <p:cNvPr id="117" name="フリーフォーム 116"/>
          <p:cNvSpPr/>
          <p:nvPr/>
        </p:nvSpPr>
        <p:spPr>
          <a:xfrm>
            <a:off x="2301723" y="3315436"/>
            <a:ext cx="9998356" cy="3510390"/>
          </a:xfrm>
          <a:custGeom>
            <a:avLst/>
            <a:gdLst>
              <a:gd name="connsiteX0" fmla="*/ 50800 w 9969500"/>
              <a:gd name="connsiteY0" fmla="*/ 0 h 3422650"/>
              <a:gd name="connsiteX1" fmla="*/ 50800 w 9969500"/>
              <a:gd name="connsiteY1" fmla="*/ 0 h 3422650"/>
              <a:gd name="connsiteX2" fmla="*/ 114300 w 9969500"/>
              <a:gd name="connsiteY2" fmla="*/ 0 h 3422650"/>
              <a:gd name="connsiteX3" fmla="*/ 9899650 w 9969500"/>
              <a:gd name="connsiteY3" fmla="*/ 0 h 3422650"/>
              <a:gd name="connsiteX4" fmla="*/ 9969500 w 9969500"/>
              <a:gd name="connsiteY4" fmla="*/ 3422650 h 3422650"/>
              <a:gd name="connsiteX5" fmla="*/ 6134100 w 9969500"/>
              <a:gd name="connsiteY5" fmla="*/ 3378200 h 3422650"/>
              <a:gd name="connsiteX6" fmla="*/ 6051550 w 9969500"/>
              <a:gd name="connsiteY6" fmla="*/ 2533650 h 3422650"/>
              <a:gd name="connsiteX7" fmla="*/ 0 w 9969500"/>
              <a:gd name="connsiteY7" fmla="*/ 2489200 h 3422650"/>
              <a:gd name="connsiteX8" fmla="*/ 50800 w 9969500"/>
              <a:gd name="connsiteY8" fmla="*/ 0 h 3422650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062290 w 9980240"/>
              <a:gd name="connsiteY6" fmla="*/ 2535575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20680 w 9980240"/>
              <a:gd name="connsiteY6" fmla="*/ 2520281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65685 w 9980240"/>
              <a:gd name="connsiteY6" fmla="*/ 2475276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65685 w 9980240"/>
              <a:gd name="connsiteY6" fmla="*/ 2475276 h 3424575"/>
              <a:gd name="connsiteX7" fmla="*/ 10740 w 9980240"/>
              <a:gd name="connsiteY7" fmla="*/ 2491125 h 3424575"/>
              <a:gd name="connsiteX8" fmla="*/ 0 w 9980240"/>
              <a:gd name="connsiteY8" fmla="*/ 0 h 3424575"/>
              <a:gd name="connsiteX0" fmla="*/ 0 w 9980240"/>
              <a:gd name="connsiteY0" fmla="*/ 0 h 3424575"/>
              <a:gd name="connsiteX1" fmla="*/ 61540 w 9980240"/>
              <a:gd name="connsiteY1" fmla="*/ 1925 h 3424575"/>
              <a:gd name="connsiteX2" fmla="*/ 125040 w 9980240"/>
              <a:gd name="connsiteY2" fmla="*/ 1925 h 3424575"/>
              <a:gd name="connsiteX3" fmla="*/ 9910390 w 9980240"/>
              <a:gd name="connsiteY3" fmla="*/ 1925 h 3424575"/>
              <a:gd name="connsiteX4" fmla="*/ 9980240 w 9980240"/>
              <a:gd name="connsiteY4" fmla="*/ 3424575 h 3424575"/>
              <a:gd name="connsiteX5" fmla="*/ 6144840 w 9980240"/>
              <a:gd name="connsiteY5" fmla="*/ 3380125 h 3424575"/>
              <a:gd name="connsiteX6" fmla="*/ 6165685 w 9980240"/>
              <a:gd name="connsiteY6" fmla="*/ 2475276 h 3424575"/>
              <a:gd name="connsiteX7" fmla="*/ 0 w 9980240"/>
              <a:gd name="connsiteY7" fmla="*/ 2475276 h 3424575"/>
              <a:gd name="connsiteX8" fmla="*/ 0 w 9980240"/>
              <a:gd name="connsiteY8" fmla="*/ 0 h 3424575"/>
              <a:gd name="connsiteX0" fmla="*/ 0 w 9991110"/>
              <a:gd name="connsiteY0" fmla="*/ 0 h 3424575"/>
              <a:gd name="connsiteX1" fmla="*/ 61540 w 9991110"/>
              <a:gd name="connsiteY1" fmla="*/ 1925 h 3424575"/>
              <a:gd name="connsiteX2" fmla="*/ 125040 w 9991110"/>
              <a:gd name="connsiteY2" fmla="*/ 1925 h 3424575"/>
              <a:gd name="connsiteX3" fmla="*/ 9991110 w 9991110"/>
              <a:gd name="connsiteY3" fmla="*/ 1 h 3424575"/>
              <a:gd name="connsiteX4" fmla="*/ 9980240 w 9991110"/>
              <a:gd name="connsiteY4" fmla="*/ 3424575 h 3424575"/>
              <a:gd name="connsiteX5" fmla="*/ 6144840 w 9991110"/>
              <a:gd name="connsiteY5" fmla="*/ 3380125 h 3424575"/>
              <a:gd name="connsiteX6" fmla="*/ 6165685 w 9991110"/>
              <a:gd name="connsiteY6" fmla="*/ 2475276 h 3424575"/>
              <a:gd name="connsiteX7" fmla="*/ 0 w 9991110"/>
              <a:gd name="connsiteY7" fmla="*/ 2475276 h 3424575"/>
              <a:gd name="connsiteX8" fmla="*/ 0 w 9991110"/>
              <a:gd name="connsiteY8" fmla="*/ 0 h 3424575"/>
              <a:gd name="connsiteX0" fmla="*/ 0 w 10039738"/>
              <a:gd name="connsiteY0" fmla="*/ 0 h 3420381"/>
              <a:gd name="connsiteX1" fmla="*/ 61540 w 10039738"/>
              <a:gd name="connsiteY1" fmla="*/ 1925 h 3420381"/>
              <a:gd name="connsiteX2" fmla="*/ 125040 w 10039738"/>
              <a:gd name="connsiteY2" fmla="*/ 1925 h 3420381"/>
              <a:gd name="connsiteX3" fmla="*/ 9991110 w 10039738"/>
              <a:gd name="connsiteY3" fmla="*/ 1 h 3420381"/>
              <a:gd name="connsiteX4" fmla="*/ 10036115 w 10039738"/>
              <a:gd name="connsiteY4" fmla="*/ 3420381 h 3420381"/>
              <a:gd name="connsiteX5" fmla="*/ 6144840 w 10039738"/>
              <a:gd name="connsiteY5" fmla="*/ 3380125 h 3420381"/>
              <a:gd name="connsiteX6" fmla="*/ 6165685 w 10039738"/>
              <a:gd name="connsiteY6" fmla="*/ 2475276 h 3420381"/>
              <a:gd name="connsiteX7" fmla="*/ 0 w 10039738"/>
              <a:gd name="connsiteY7" fmla="*/ 2475276 h 3420381"/>
              <a:gd name="connsiteX8" fmla="*/ 0 w 10039738"/>
              <a:gd name="connsiteY8" fmla="*/ 0 h 3420381"/>
              <a:gd name="connsiteX0" fmla="*/ 0 w 10039738"/>
              <a:gd name="connsiteY0" fmla="*/ 0 h 3420381"/>
              <a:gd name="connsiteX1" fmla="*/ 61540 w 10039738"/>
              <a:gd name="connsiteY1" fmla="*/ 1925 h 3420381"/>
              <a:gd name="connsiteX2" fmla="*/ 125040 w 10039738"/>
              <a:gd name="connsiteY2" fmla="*/ 1925 h 3420381"/>
              <a:gd name="connsiteX3" fmla="*/ 9991110 w 10039738"/>
              <a:gd name="connsiteY3" fmla="*/ 1 h 3420381"/>
              <a:gd name="connsiteX4" fmla="*/ 10036115 w 10039738"/>
              <a:gd name="connsiteY4" fmla="*/ 3420381 h 3420381"/>
              <a:gd name="connsiteX5" fmla="*/ 6165685 w 10039738"/>
              <a:gd name="connsiteY5" fmla="*/ 3375376 h 3420381"/>
              <a:gd name="connsiteX6" fmla="*/ 6165685 w 10039738"/>
              <a:gd name="connsiteY6" fmla="*/ 2475276 h 3420381"/>
              <a:gd name="connsiteX7" fmla="*/ 0 w 10039738"/>
              <a:gd name="connsiteY7" fmla="*/ 2475276 h 3420381"/>
              <a:gd name="connsiteX8" fmla="*/ 0 w 10039738"/>
              <a:gd name="connsiteY8" fmla="*/ 0 h 3420381"/>
              <a:gd name="connsiteX0" fmla="*/ 0 w 10039738"/>
              <a:gd name="connsiteY0" fmla="*/ 0 h 3420381"/>
              <a:gd name="connsiteX1" fmla="*/ 61540 w 10039738"/>
              <a:gd name="connsiteY1" fmla="*/ 1925 h 3420381"/>
              <a:gd name="connsiteX2" fmla="*/ 125040 w 10039738"/>
              <a:gd name="connsiteY2" fmla="*/ 1925 h 3420381"/>
              <a:gd name="connsiteX3" fmla="*/ 9991110 w 10039738"/>
              <a:gd name="connsiteY3" fmla="*/ 1 h 3420381"/>
              <a:gd name="connsiteX4" fmla="*/ 10036115 w 10039738"/>
              <a:gd name="connsiteY4" fmla="*/ 3420381 h 3420381"/>
              <a:gd name="connsiteX5" fmla="*/ 6165685 w 10039738"/>
              <a:gd name="connsiteY5" fmla="*/ 3375376 h 3420381"/>
              <a:gd name="connsiteX6" fmla="*/ 6165685 w 10039738"/>
              <a:gd name="connsiteY6" fmla="*/ 2475276 h 3420381"/>
              <a:gd name="connsiteX7" fmla="*/ 0 w 10039738"/>
              <a:gd name="connsiteY7" fmla="*/ 2475276 h 3420381"/>
              <a:gd name="connsiteX8" fmla="*/ 0 w 10039738"/>
              <a:gd name="connsiteY8" fmla="*/ 0 h 3420381"/>
              <a:gd name="connsiteX0" fmla="*/ 0 w 10039738"/>
              <a:gd name="connsiteY0" fmla="*/ 0 h 3375376"/>
              <a:gd name="connsiteX1" fmla="*/ 61540 w 10039738"/>
              <a:gd name="connsiteY1" fmla="*/ 1925 h 3375376"/>
              <a:gd name="connsiteX2" fmla="*/ 125040 w 10039738"/>
              <a:gd name="connsiteY2" fmla="*/ 1925 h 3375376"/>
              <a:gd name="connsiteX3" fmla="*/ 9991110 w 10039738"/>
              <a:gd name="connsiteY3" fmla="*/ 1 h 3375376"/>
              <a:gd name="connsiteX4" fmla="*/ 10036115 w 10039738"/>
              <a:gd name="connsiteY4" fmla="*/ 3375376 h 3375376"/>
              <a:gd name="connsiteX5" fmla="*/ 6165685 w 10039738"/>
              <a:gd name="connsiteY5" fmla="*/ 3375376 h 3375376"/>
              <a:gd name="connsiteX6" fmla="*/ 6165685 w 10039738"/>
              <a:gd name="connsiteY6" fmla="*/ 2475276 h 3375376"/>
              <a:gd name="connsiteX7" fmla="*/ 0 w 10039738"/>
              <a:gd name="connsiteY7" fmla="*/ 2475276 h 3375376"/>
              <a:gd name="connsiteX8" fmla="*/ 0 w 10039738"/>
              <a:gd name="connsiteY8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9991110 w 9994733"/>
              <a:gd name="connsiteY3" fmla="*/ 1 h 3375376"/>
              <a:gd name="connsiteX4" fmla="*/ 9991110 w 9994733"/>
              <a:gd name="connsiteY4" fmla="*/ 3375376 h 3375376"/>
              <a:gd name="connsiteX5" fmla="*/ 6165685 w 9994733"/>
              <a:gd name="connsiteY5" fmla="*/ 3375376 h 3375376"/>
              <a:gd name="connsiteX6" fmla="*/ 6165685 w 9994733"/>
              <a:gd name="connsiteY6" fmla="*/ 2475276 h 3375376"/>
              <a:gd name="connsiteX7" fmla="*/ 0 w 9994733"/>
              <a:gd name="connsiteY7" fmla="*/ 2475276 h 3375376"/>
              <a:gd name="connsiteX8" fmla="*/ 0 w 9994733"/>
              <a:gd name="connsiteY8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9991111 w 9994733"/>
              <a:gd name="connsiteY3" fmla="*/ 1 h 3375376"/>
              <a:gd name="connsiteX4" fmla="*/ 9991110 w 9994733"/>
              <a:gd name="connsiteY4" fmla="*/ 3375376 h 3375376"/>
              <a:gd name="connsiteX5" fmla="*/ 6165685 w 9994733"/>
              <a:gd name="connsiteY5" fmla="*/ 3375376 h 3375376"/>
              <a:gd name="connsiteX6" fmla="*/ 6165685 w 9994733"/>
              <a:gd name="connsiteY6" fmla="*/ 2475276 h 3375376"/>
              <a:gd name="connsiteX7" fmla="*/ 0 w 9994733"/>
              <a:gd name="connsiteY7" fmla="*/ 2475276 h 3375376"/>
              <a:gd name="connsiteX8" fmla="*/ 0 w 9994733"/>
              <a:gd name="connsiteY8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9991111 w 9994733"/>
              <a:gd name="connsiteY3" fmla="*/ 1 h 3375376"/>
              <a:gd name="connsiteX4" fmla="*/ 9991110 w 9994733"/>
              <a:gd name="connsiteY4" fmla="*/ 3375376 h 3375376"/>
              <a:gd name="connsiteX5" fmla="*/ 6165685 w 9994733"/>
              <a:gd name="connsiteY5" fmla="*/ 3375376 h 3375376"/>
              <a:gd name="connsiteX6" fmla="*/ 6165685 w 9994733"/>
              <a:gd name="connsiteY6" fmla="*/ 2475276 h 3375376"/>
              <a:gd name="connsiteX7" fmla="*/ 0 w 9994733"/>
              <a:gd name="connsiteY7" fmla="*/ 2475276 h 3375376"/>
              <a:gd name="connsiteX8" fmla="*/ 0 w 9994733"/>
              <a:gd name="connsiteY8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5627763 w 9994733"/>
              <a:gd name="connsiteY3" fmla="*/ 3395 h 3375376"/>
              <a:gd name="connsiteX4" fmla="*/ 9991111 w 9994733"/>
              <a:gd name="connsiteY4" fmla="*/ 1 h 3375376"/>
              <a:gd name="connsiteX5" fmla="*/ 9991110 w 9994733"/>
              <a:gd name="connsiteY5" fmla="*/ 3375376 h 3375376"/>
              <a:gd name="connsiteX6" fmla="*/ 6165685 w 9994733"/>
              <a:gd name="connsiteY6" fmla="*/ 3375376 h 3375376"/>
              <a:gd name="connsiteX7" fmla="*/ 6165685 w 9994733"/>
              <a:gd name="connsiteY7" fmla="*/ 2475276 h 3375376"/>
              <a:gd name="connsiteX8" fmla="*/ 0 w 9994733"/>
              <a:gd name="connsiteY8" fmla="*/ 2475276 h 3375376"/>
              <a:gd name="connsiteX9" fmla="*/ 0 w 9994733"/>
              <a:gd name="connsiteY9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5629248 w 9994733"/>
              <a:gd name="connsiteY3" fmla="*/ 0 h 3375376"/>
              <a:gd name="connsiteX4" fmla="*/ 9991111 w 9994733"/>
              <a:gd name="connsiteY4" fmla="*/ 1 h 3375376"/>
              <a:gd name="connsiteX5" fmla="*/ 9991110 w 9994733"/>
              <a:gd name="connsiteY5" fmla="*/ 3375376 h 3375376"/>
              <a:gd name="connsiteX6" fmla="*/ 6165685 w 9994733"/>
              <a:gd name="connsiteY6" fmla="*/ 3375376 h 3375376"/>
              <a:gd name="connsiteX7" fmla="*/ 6165685 w 9994733"/>
              <a:gd name="connsiteY7" fmla="*/ 2475276 h 3375376"/>
              <a:gd name="connsiteX8" fmla="*/ 0 w 9994733"/>
              <a:gd name="connsiteY8" fmla="*/ 2475276 h 3375376"/>
              <a:gd name="connsiteX9" fmla="*/ 0 w 9994733"/>
              <a:gd name="connsiteY9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5629248 w 9994733"/>
              <a:gd name="connsiteY3" fmla="*/ 0 h 3375376"/>
              <a:gd name="connsiteX4" fmla="*/ 6104013 w 9994733"/>
              <a:gd name="connsiteY4" fmla="*/ 3395 h 3375376"/>
              <a:gd name="connsiteX5" fmla="*/ 9991111 w 9994733"/>
              <a:gd name="connsiteY5" fmla="*/ 1 h 3375376"/>
              <a:gd name="connsiteX6" fmla="*/ 9991110 w 9994733"/>
              <a:gd name="connsiteY6" fmla="*/ 3375376 h 3375376"/>
              <a:gd name="connsiteX7" fmla="*/ 6165685 w 9994733"/>
              <a:gd name="connsiteY7" fmla="*/ 3375376 h 3375376"/>
              <a:gd name="connsiteX8" fmla="*/ 6165685 w 9994733"/>
              <a:gd name="connsiteY8" fmla="*/ 2475276 h 3375376"/>
              <a:gd name="connsiteX9" fmla="*/ 0 w 9994733"/>
              <a:gd name="connsiteY9" fmla="*/ 2475276 h 3375376"/>
              <a:gd name="connsiteX10" fmla="*/ 0 w 9994733"/>
              <a:gd name="connsiteY10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5629248 w 9994733"/>
              <a:gd name="connsiteY3" fmla="*/ 0 h 3375376"/>
              <a:gd name="connsiteX4" fmla="*/ 5629248 w 9994733"/>
              <a:gd name="connsiteY4" fmla="*/ 675075 h 3375376"/>
              <a:gd name="connsiteX5" fmla="*/ 9991111 w 9994733"/>
              <a:gd name="connsiteY5" fmla="*/ 1 h 3375376"/>
              <a:gd name="connsiteX6" fmla="*/ 9991110 w 9994733"/>
              <a:gd name="connsiteY6" fmla="*/ 3375376 h 3375376"/>
              <a:gd name="connsiteX7" fmla="*/ 6165685 w 9994733"/>
              <a:gd name="connsiteY7" fmla="*/ 3375376 h 3375376"/>
              <a:gd name="connsiteX8" fmla="*/ 6165685 w 9994733"/>
              <a:gd name="connsiteY8" fmla="*/ 2475276 h 3375376"/>
              <a:gd name="connsiteX9" fmla="*/ 0 w 9994733"/>
              <a:gd name="connsiteY9" fmla="*/ 2475276 h 3375376"/>
              <a:gd name="connsiteX10" fmla="*/ 0 w 9994733"/>
              <a:gd name="connsiteY10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5629248 w 9994733"/>
              <a:gd name="connsiteY3" fmla="*/ 0 h 3375376"/>
              <a:gd name="connsiteX4" fmla="*/ 5629248 w 9994733"/>
              <a:gd name="connsiteY4" fmla="*/ 675075 h 3375376"/>
              <a:gd name="connsiteX5" fmla="*/ 9994733 w 9994733"/>
              <a:gd name="connsiteY5" fmla="*/ 630070 h 3375376"/>
              <a:gd name="connsiteX6" fmla="*/ 9991110 w 9994733"/>
              <a:gd name="connsiteY6" fmla="*/ 3375376 h 3375376"/>
              <a:gd name="connsiteX7" fmla="*/ 6165685 w 9994733"/>
              <a:gd name="connsiteY7" fmla="*/ 3375376 h 3375376"/>
              <a:gd name="connsiteX8" fmla="*/ 6165685 w 9994733"/>
              <a:gd name="connsiteY8" fmla="*/ 2475276 h 3375376"/>
              <a:gd name="connsiteX9" fmla="*/ 0 w 9994733"/>
              <a:gd name="connsiteY9" fmla="*/ 2475276 h 3375376"/>
              <a:gd name="connsiteX10" fmla="*/ 0 w 9994733"/>
              <a:gd name="connsiteY10" fmla="*/ 0 h 3375376"/>
              <a:gd name="connsiteX0" fmla="*/ 0 w 9994733"/>
              <a:gd name="connsiteY0" fmla="*/ 0 h 3375376"/>
              <a:gd name="connsiteX1" fmla="*/ 61540 w 9994733"/>
              <a:gd name="connsiteY1" fmla="*/ 1925 h 3375376"/>
              <a:gd name="connsiteX2" fmla="*/ 125040 w 9994733"/>
              <a:gd name="connsiteY2" fmla="*/ 1925 h 3375376"/>
              <a:gd name="connsiteX3" fmla="*/ 5629248 w 9994733"/>
              <a:gd name="connsiteY3" fmla="*/ 0 h 3375376"/>
              <a:gd name="connsiteX4" fmla="*/ 5629248 w 9994733"/>
              <a:gd name="connsiteY4" fmla="*/ 630070 h 3375376"/>
              <a:gd name="connsiteX5" fmla="*/ 9994733 w 9994733"/>
              <a:gd name="connsiteY5" fmla="*/ 630070 h 3375376"/>
              <a:gd name="connsiteX6" fmla="*/ 9991110 w 9994733"/>
              <a:gd name="connsiteY6" fmla="*/ 3375376 h 3375376"/>
              <a:gd name="connsiteX7" fmla="*/ 6165685 w 9994733"/>
              <a:gd name="connsiteY7" fmla="*/ 3375376 h 3375376"/>
              <a:gd name="connsiteX8" fmla="*/ 6165685 w 9994733"/>
              <a:gd name="connsiteY8" fmla="*/ 2475276 h 3375376"/>
              <a:gd name="connsiteX9" fmla="*/ 0 w 9994733"/>
              <a:gd name="connsiteY9" fmla="*/ 2475276 h 3375376"/>
              <a:gd name="connsiteX10" fmla="*/ 0 w 9994733"/>
              <a:gd name="connsiteY10" fmla="*/ 0 h 3375376"/>
              <a:gd name="connsiteX0" fmla="*/ 0 w 9998356"/>
              <a:gd name="connsiteY0" fmla="*/ 0 h 3375376"/>
              <a:gd name="connsiteX1" fmla="*/ 61540 w 9998356"/>
              <a:gd name="connsiteY1" fmla="*/ 1925 h 3375376"/>
              <a:gd name="connsiteX2" fmla="*/ 125040 w 9998356"/>
              <a:gd name="connsiteY2" fmla="*/ 1925 h 3375376"/>
              <a:gd name="connsiteX3" fmla="*/ 5629248 w 9998356"/>
              <a:gd name="connsiteY3" fmla="*/ 0 h 3375376"/>
              <a:gd name="connsiteX4" fmla="*/ 5629248 w 9998356"/>
              <a:gd name="connsiteY4" fmla="*/ 630070 h 3375376"/>
              <a:gd name="connsiteX5" fmla="*/ 9994733 w 9998356"/>
              <a:gd name="connsiteY5" fmla="*/ 630070 h 3375376"/>
              <a:gd name="connsiteX6" fmla="*/ 9994733 w 9998356"/>
              <a:gd name="connsiteY6" fmla="*/ 3015335 h 3375376"/>
              <a:gd name="connsiteX7" fmla="*/ 6165685 w 9998356"/>
              <a:gd name="connsiteY7" fmla="*/ 3375376 h 3375376"/>
              <a:gd name="connsiteX8" fmla="*/ 6165685 w 9998356"/>
              <a:gd name="connsiteY8" fmla="*/ 2475276 h 3375376"/>
              <a:gd name="connsiteX9" fmla="*/ 0 w 9998356"/>
              <a:gd name="connsiteY9" fmla="*/ 2475276 h 3375376"/>
              <a:gd name="connsiteX10" fmla="*/ 0 w 9998356"/>
              <a:gd name="connsiteY10" fmla="*/ 0 h 3375376"/>
              <a:gd name="connsiteX0" fmla="*/ 0 w 9998356"/>
              <a:gd name="connsiteY0" fmla="*/ 0 h 3015335"/>
              <a:gd name="connsiteX1" fmla="*/ 61540 w 9998356"/>
              <a:gd name="connsiteY1" fmla="*/ 1925 h 3015335"/>
              <a:gd name="connsiteX2" fmla="*/ 125040 w 9998356"/>
              <a:gd name="connsiteY2" fmla="*/ 1925 h 3015335"/>
              <a:gd name="connsiteX3" fmla="*/ 5629248 w 9998356"/>
              <a:gd name="connsiteY3" fmla="*/ 0 h 3015335"/>
              <a:gd name="connsiteX4" fmla="*/ 5629248 w 9998356"/>
              <a:gd name="connsiteY4" fmla="*/ 630070 h 3015335"/>
              <a:gd name="connsiteX5" fmla="*/ 9994733 w 9998356"/>
              <a:gd name="connsiteY5" fmla="*/ 630070 h 3015335"/>
              <a:gd name="connsiteX6" fmla="*/ 9994733 w 9998356"/>
              <a:gd name="connsiteY6" fmla="*/ 3015335 h 3015335"/>
              <a:gd name="connsiteX7" fmla="*/ 5629247 w 9998356"/>
              <a:gd name="connsiteY7" fmla="*/ 3015335 h 3015335"/>
              <a:gd name="connsiteX8" fmla="*/ 6165685 w 9998356"/>
              <a:gd name="connsiteY8" fmla="*/ 2475276 h 3015335"/>
              <a:gd name="connsiteX9" fmla="*/ 0 w 9998356"/>
              <a:gd name="connsiteY9" fmla="*/ 2475276 h 3015335"/>
              <a:gd name="connsiteX10" fmla="*/ 0 w 9998356"/>
              <a:gd name="connsiteY10" fmla="*/ 0 h 3015335"/>
              <a:gd name="connsiteX0" fmla="*/ 0 w 9998356"/>
              <a:gd name="connsiteY0" fmla="*/ 0 h 3645406"/>
              <a:gd name="connsiteX1" fmla="*/ 61540 w 9998356"/>
              <a:gd name="connsiteY1" fmla="*/ 1925 h 3645406"/>
              <a:gd name="connsiteX2" fmla="*/ 125040 w 9998356"/>
              <a:gd name="connsiteY2" fmla="*/ 1925 h 3645406"/>
              <a:gd name="connsiteX3" fmla="*/ 5629248 w 9998356"/>
              <a:gd name="connsiteY3" fmla="*/ 0 h 3645406"/>
              <a:gd name="connsiteX4" fmla="*/ 5629248 w 9998356"/>
              <a:gd name="connsiteY4" fmla="*/ 630070 h 3645406"/>
              <a:gd name="connsiteX5" fmla="*/ 9994733 w 9998356"/>
              <a:gd name="connsiteY5" fmla="*/ 630070 h 3645406"/>
              <a:gd name="connsiteX6" fmla="*/ 9994733 w 9998356"/>
              <a:gd name="connsiteY6" fmla="*/ 3015335 h 3645406"/>
              <a:gd name="connsiteX7" fmla="*/ 5629247 w 9998356"/>
              <a:gd name="connsiteY7" fmla="*/ 3015335 h 3645406"/>
              <a:gd name="connsiteX8" fmla="*/ 5674252 w 9998356"/>
              <a:gd name="connsiteY8" fmla="*/ 3645406 h 3645406"/>
              <a:gd name="connsiteX9" fmla="*/ 0 w 9998356"/>
              <a:gd name="connsiteY9" fmla="*/ 2475276 h 3645406"/>
              <a:gd name="connsiteX10" fmla="*/ 0 w 9998356"/>
              <a:gd name="connsiteY10" fmla="*/ 0 h 3645406"/>
              <a:gd name="connsiteX0" fmla="*/ 0 w 9998356"/>
              <a:gd name="connsiteY0" fmla="*/ 0 h 3645406"/>
              <a:gd name="connsiteX1" fmla="*/ 61540 w 9998356"/>
              <a:gd name="connsiteY1" fmla="*/ 1925 h 3645406"/>
              <a:gd name="connsiteX2" fmla="*/ 125040 w 9998356"/>
              <a:gd name="connsiteY2" fmla="*/ 1925 h 3645406"/>
              <a:gd name="connsiteX3" fmla="*/ 5629248 w 9998356"/>
              <a:gd name="connsiteY3" fmla="*/ 0 h 3645406"/>
              <a:gd name="connsiteX4" fmla="*/ 5629248 w 9998356"/>
              <a:gd name="connsiteY4" fmla="*/ 630070 h 3645406"/>
              <a:gd name="connsiteX5" fmla="*/ 9994733 w 9998356"/>
              <a:gd name="connsiteY5" fmla="*/ 630070 h 3645406"/>
              <a:gd name="connsiteX6" fmla="*/ 9994733 w 9998356"/>
              <a:gd name="connsiteY6" fmla="*/ 3015335 h 3645406"/>
              <a:gd name="connsiteX7" fmla="*/ 5629247 w 9998356"/>
              <a:gd name="connsiteY7" fmla="*/ 3015335 h 3645406"/>
              <a:gd name="connsiteX8" fmla="*/ 5674252 w 9998356"/>
              <a:gd name="connsiteY8" fmla="*/ 3645406 h 3645406"/>
              <a:gd name="connsiteX9" fmla="*/ 3622 w 9998356"/>
              <a:gd name="connsiteY9" fmla="*/ 3645405 h 3645406"/>
              <a:gd name="connsiteX10" fmla="*/ 0 w 9998356"/>
              <a:gd name="connsiteY10" fmla="*/ 0 h 3645406"/>
              <a:gd name="connsiteX0" fmla="*/ 0 w 9998356"/>
              <a:gd name="connsiteY0" fmla="*/ 0 h 3645405"/>
              <a:gd name="connsiteX1" fmla="*/ 61540 w 9998356"/>
              <a:gd name="connsiteY1" fmla="*/ 1925 h 3645405"/>
              <a:gd name="connsiteX2" fmla="*/ 125040 w 9998356"/>
              <a:gd name="connsiteY2" fmla="*/ 1925 h 3645405"/>
              <a:gd name="connsiteX3" fmla="*/ 5629248 w 9998356"/>
              <a:gd name="connsiteY3" fmla="*/ 0 h 3645405"/>
              <a:gd name="connsiteX4" fmla="*/ 5629248 w 9998356"/>
              <a:gd name="connsiteY4" fmla="*/ 630070 h 3645405"/>
              <a:gd name="connsiteX5" fmla="*/ 9994733 w 9998356"/>
              <a:gd name="connsiteY5" fmla="*/ 630070 h 3645405"/>
              <a:gd name="connsiteX6" fmla="*/ 9994733 w 9998356"/>
              <a:gd name="connsiteY6" fmla="*/ 3015335 h 3645405"/>
              <a:gd name="connsiteX7" fmla="*/ 5629247 w 9998356"/>
              <a:gd name="connsiteY7" fmla="*/ 3015335 h 3645405"/>
              <a:gd name="connsiteX8" fmla="*/ 5629247 w 9998356"/>
              <a:gd name="connsiteY8" fmla="*/ 3645405 h 3645405"/>
              <a:gd name="connsiteX9" fmla="*/ 3622 w 9998356"/>
              <a:gd name="connsiteY9" fmla="*/ 3645405 h 3645405"/>
              <a:gd name="connsiteX10" fmla="*/ 0 w 9998356"/>
              <a:gd name="connsiteY10" fmla="*/ 0 h 3645405"/>
              <a:gd name="connsiteX0" fmla="*/ 0 w 9998356"/>
              <a:gd name="connsiteY0" fmla="*/ 0 h 3645405"/>
              <a:gd name="connsiteX1" fmla="*/ 61540 w 9998356"/>
              <a:gd name="connsiteY1" fmla="*/ 1925 h 3645405"/>
              <a:gd name="connsiteX2" fmla="*/ 125040 w 9998356"/>
              <a:gd name="connsiteY2" fmla="*/ 1925 h 3645405"/>
              <a:gd name="connsiteX3" fmla="*/ 5629248 w 9998356"/>
              <a:gd name="connsiteY3" fmla="*/ 0 h 3645405"/>
              <a:gd name="connsiteX4" fmla="*/ 5629248 w 9998356"/>
              <a:gd name="connsiteY4" fmla="*/ 630070 h 3645405"/>
              <a:gd name="connsiteX5" fmla="*/ 9994733 w 9998356"/>
              <a:gd name="connsiteY5" fmla="*/ 630070 h 3645405"/>
              <a:gd name="connsiteX6" fmla="*/ 9994733 w 9998356"/>
              <a:gd name="connsiteY6" fmla="*/ 3015335 h 3645405"/>
              <a:gd name="connsiteX7" fmla="*/ 6709367 w 9998356"/>
              <a:gd name="connsiteY7" fmla="*/ 3015336 h 3645405"/>
              <a:gd name="connsiteX8" fmla="*/ 5629247 w 9998356"/>
              <a:gd name="connsiteY8" fmla="*/ 3645405 h 3645405"/>
              <a:gd name="connsiteX9" fmla="*/ 3622 w 9998356"/>
              <a:gd name="connsiteY9" fmla="*/ 3645405 h 3645405"/>
              <a:gd name="connsiteX10" fmla="*/ 0 w 9998356"/>
              <a:gd name="connsiteY10" fmla="*/ 0 h 3645405"/>
              <a:gd name="connsiteX0" fmla="*/ 0 w 9998356"/>
              <a:gd name="connsiteY0" fmla="*/ 0 h 3645406"/>
              <a:gd name="connsiteX1" fmla="*/ 61540 w 9998356"/>
              <a:gd name="connsiteY1" fmla="*/ 1925 h 3645406"/>
              <a:gd name="connsiteX2" fmla="*/ 125040 w 9998356"/>
              <a:gd name="connsiteY2" fmla="*/ 1925 h 3645406"/>
              <a:gd name="connsiteX3" fmla="*/ 5629248 w 9998356"/>
              <a:gd name="connsiteY3" fmla="*/ 0 h 3645406"/>
              <a:gd name="connsiteX4" fmla="*/ 5629248 w 9998356"/>
              <a:gd name="connsiteY4" fmla="*/ 630070 h 3645406"/>
              <a:gd name="connsiteX5" fmla="*/ 9994733 w 9998356"/>
              <a:gd name="connsiteY5" fmla="*/ 630070 h 3645406"/>
              <a:gd name="connsiteX6" fmla="*/ 9994733 w 9998356"/>
              <a:gd name="connsiteY6" fmla="*/ 3015335 h 3645406"/>
              <a:gd name="connsiteX7" fmla="*/ 6709367 w 9998356"/>
              <a:gd name="connsiteY7" fmla="*/ 3015336 h 3645406"/>
              <a:gd name="connsiteX8" fmla="*/ 6709367 w 9998356"/>
              <a:gd name="connsiteY8" fmla="*/ 3645406 h 3645406"/>
              <a:gd name="connsiteX9" fmla="*/ 3622 w 9998356"/>
              <a:gd name="connsiteY9" fmla="*/ 3645405 h 3645406"/>
              <a:gd name="connsiteX10" fmla="*/ 0 w 9998356"/>
              <a:gd name="connsiteY10" fmla="*/ 0 h 3645406"/>
              <a:gd name="connsiteX0" fmla="*/ 0 w 9998356"/>
              <a:gd name="connsiteY0" fmla="*/ 0 h 3645405"/>
              <a:gd name="connsiteX1" fmla="*/ 61540 w 9998356"/>
              <a:gd name="connsiteY1" fmla="*/ 1925 h 3645405"/>
              <a:gd name="connsiteX2" fmla="*/ 125040 w 9998356"/>
              <a:gd name="connsiteY2" fmla="*/ 1925 h 3645405"/>
              <a:gd name="connsiteX3" fmla="*/ 5629248 w 9998356"/>
              <a:gd name="connsiteY3" fmla="*/ 0 h 3645405"/>
              <a:gd name="connsiteX4" fmla="*/ 5629248 w 9998356"/>
              <a:gd name="connsiteY4" fmla="*/ 630070 h 3645405"/>
              <a:gd name="connsiteX5" fmla="*/ 9994733 w 9998356"/>
              <a:gd name="connsiteY5" fmla="*/ 630070 h 3645405"/>
              <a:gd name="connsiteX6" fmla="*/ 9994733 w 9998356"/>
              <a:gd name="connsiteY6" fmla="*/ 3015335 h 3645405"/>
              <a:gd name="connsiteX7" fmla="*/ 6709367 w 9998356"/>
              <a:gd name="connsiteY7" fmla="*/ 3015336 h 3645405"/>
              <a:gd name="connsiteX8" fmla="*/ 6709367 w 9998356"/>
              <a:gd name="connsiteY8" fmla="*/ 3510389 h 3645405"/>
              <a:gd name="connsiteX9" fmla="*/ 3622 w 9998356"/>
              <a:gd name="connsiteY9" fmla="*/ 3645405 h 3645405"/>
              <a:gd name="connsiteX10" fmla="*/ 0 w 9998356"/>
              <a:gd name="connsiteY10" fmla="*/ 0 h 3645405"/>
              <a:gd name="connsiteX0" fmla="*/ 0 w 9998356"/>
              <a:gd name="connsiteY0" fmla="*/ 0 h 3510389"/>
              <a:gd name="connsiteX1" fmla="*/ 61540 w 9998356"/>
              <a:gd name="connsiteY1" fmla="*/ 1925 h 3510389"/>
              <a:gd name="connsiteX2" fmla="*/ 125040 w 9998356"/>
              <a:gd name="connsiteY2" fmla="*/ 1925 h 3510389"/>
              <a:gd name="connsiteX3" fmla="*/ 5629248 w 9998356"/>
              <a:gd name="connsiteY3" fmla="*/ 0 h 3510389"/>
              <a:gd name="connsiteX4" fmla="*/ 5629248 w 9998356"/>
              <a:gd name="connsiteY4" fmla="*/ 630070 h 3510389"/>
              <a:gd name="connsiteX5" fmla="*/ 9994733 w 9998356"/>
              <a:gd name="connsiteY5" fmla="*/ 630070 h 3510389"/>
              <a:gd name="connsiteX6" fmla="*/ 9994733 w 9998356"/>
              <a:gd name="connsiteY6" fmla="*/ 3015335 h 3510389"/>
              <a:gd name="connsiteX7" fmla="*/ 6709367 w 9998356"/>
              <a:gd name="connsiteY7" fmla="*/ 3015336 h 3510389"/>
              <a:gd name="connsiteX8" fmla="*/ 6709367 w 9998356"/>
              <a:gd name="connsiteY8" fmla="*/ 3510389 h 3510389"/>
              <a:gd name="connsiteX9" fmla="*/ 48627 w 9998356"/>
              <a:gd name="connsiteY9" fmla="*/ 3465385 h 3510389"/>
              <a:gd name="connsiteX10" fmla="*/ 0 w 9998356"/>
              <a:gd name="connsiteY10" fmla="*/ 0 h 3510389"/>
              <a:gd name="connsiteX0" fmla="*/ 0 w 9998356"/>
              <a:gd name="connsiteY0" fmla="*/ 0 h 3510389"/>
              <a:gd name="connsiteX1" fmla="*/ 61540 w 9998356"/>
              <a:gd name="connsiteY1" fmla="*/ 1925 h 3510389"/>
              <a:gd name="connsiteX2" fmla="*/ 125040 w 9998356"/>
              <a:gd name="connsiteY2" fmla="*/ 1925 h 3510389"/>
              <a:gd name="connsiteX3" fmla="*/ 5629248 w 9998356"/>
              <a:gd name="connsiteY3" fmla="*/ 0 h 3510389"/>
              <a:gd name="connsiteX4" fmla="*/ 5629248 w 9998356"/>
              <a:gd name="connsiteY4" fmla="*/ 630070 h 3510389"/>
              <a:gd name="connsiteX5" fmla="*/ 9994733 w 9998356"/>
              <a:gd name="connsiteY5" fmla="*/ 630070 h 3510389"/>
              <a:gd name="connsiteX6" fmla="*/ 9994733 w 9998356"/>
              <a:gd name="connsiteY6" fmla="*/ 3015335 h 3510389"/>
              <a:gd name="connsiteX7" fmla="*/ 6709367 w 9998356"/>
              <a:gd name="connsiteY7" fmla="*/ 3015336 h 3510389"/>
              <a:gd name="connsiteX8" fmla="*/ 6709367 w 9998356"/>
              <a:gd name="connsiteY8" fmla="*/ 3510389 h 3510389"/>
              <a:gd name="connsiteX9" fmla="*/ 3622 w 9998356"/>
              <a:gd name="connsiteY9" fmla="*/ 3465385 h 3510389"/>
              <a:gd name="connsiteX10" fmla="*/ 0 w 9998356"/>
              <a:gd name="connsiteY10" fmla="*/ 0 h 3510389"/>
              <a:gd name="connsiteX0" fmla="*/ 0 w 9998356"/>
              <a:gd name="connsiteY0" fmla="*/ 0 h 3510390"/>
              <a:gd name="connsiteX1" fmla="*/ 61540 w 9998356"/>
              <a:gd name="connsiteY1" fmla="*/ 1925 h 3510390"/>
              <a:gd name="connsiteX2" fmla="*/ 125040 w 9998356"/>
              <a:gd name="connsiteY2" fmla="*/ 1925 h 3510390"/>
              <a:gd name="connsiteX3" fmla="*/ 5629248 w 9998356"/>
              <a:gd name="connsiteY3" fmla="*/ 0 h 3510390"/>
              <a:gd name="connsiteX4" fmla="*/ 5629248 w 9998356"/>
              <a:gd name="connsiteY4" fmla="*/ 630070 h 3510390"/>
              <a:gd name="connsiteX5" fmla="*/ 9994733 w 9998356"/>
              <a:gd name="connsiteY5" fmla="*/ 630070 h 3510390"/>
              <a:gd name="connsiteX6" fmla="*/ 9994733 w 9998356"/>
              <a:gd name="connsiteY6" fmla="*/ 3015335 h 3510390"/>
              <a:gd name="connsiteX7" fmla="*/ 6709367 w 9998356"/>
              <a:gd name="connsiteY7" fmla="*/ 3015336 h 3510390"/>
              <a:gd name="connsiteX8" fmla="*/ 6709367 w 9998356"/>
              <a:gd name="connsiteY8" fmla="*/ 3510389 h 3510390"/>
              <a:gd name="connsiteX9" fmla="*/ 3622 w 9998356"/>
              <a:gd name="connsiteY9" fmla="*/ 3510390 h 3510390"/>
              <a:gd name="connsiteX10" fmla="*/ 0 w 9998356"/>
              <a:gd name="connsiteY10" fmla="*/ 0 h 351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998356" h="3510390">
                <a:moveTo>
                  <a:pt x="0" y="0"/>
                </a:moveTo>
                <a:lnTo>
                  <a:pt x="61540" y="1925"/>
                </a:lnTo>
                <a:lnTo>
                  <a:pt x="125040" y="1925"/>
                </a:lnTo>
                <a:lnTo>
                  <a:pt x="5629248" y="0"/>
                </a:lnTo>
                <a:lnTo>
                  <a:pt x="5629248" y="630070"/>
                </a:lnTo>
                <a:lnTo>
                  <a:pt x="9994733" y="630070"/>
                </a:lnTo>
                <a:cubicBezTo>
                  <a:pt x="9991110" y="1771595"/>
                  <a:pt x="9998356" y="1873810"/>
                  <a:pt x="9994733" y="3015335"/>
                </a:cubicBezTo>
                <a:lnTo>
                  <a:pt x="6709367" y="3015336"/>
                </a:lnTo>
                <a:lnTo>
                  <a:pt x="6709367" y="3510389"/>
                </a:lnTo>
                <a:lnTo>
                  <a:pt x="3622" y="3510390"/>
                </a:lnTo>
                <a:cubicBezTo>
                  <a:pt x="2415" y="2295255"/>
                  <a:pt x="1207" y="1215135"/>
                  <a:pt x="0" y="0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正方形/長方形 221"/>
          <p:cNvSpPr/>
          <p:nvPr/>
        </p:nvSpPr>
        <p:spPr>
          <a:xfrm>
            <a:off x="2665385" y="3180421"/>
            <a:ext cx="1368152" cy="216024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pPr algn="ctr"/>
            <a:r>
              <a:rPr lang="ja-JP" altLang="en-US" sz="1600" b="1" dirty="0" smtClean="0"/>
              <a:t>想定する構成</a:t>
            </a:r>
            <a:endParaRPr kumimoji="1" lang="ja-JP" altLang="en-US" sz="1600" b="1" dirty="0"/>
          </a:p>
        </p:txBody>
      </p:sp>
      <p:cxnSp>
        <p:nvCxnSpPr>
          <p:cNvPr id="142" name="直線コネクタ 141"/>
          <p:cNvCxnSpPr/>
          <p:nvPr/>
        </p:nvCxnSpPr>
        <p:spPr>
          <a:xfrm>
            <a:off x="6625825" y="5475676"/>
            <a:ext cx="0" cy="225024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フリーフォーム 164"/>
          <p:cNvSpPr/>
          <p:nvPr/>
        </p:nvSpPr>
        <p:spPr>
          <a:xfrm>
            <a:off x="1674735" y="1695255"/>
            <a:ext cx="1350690" cy="3468251"/>
          </a:xfrm>
          <a:custGeom>
            <a:avLst/>
            <a:gdLst>
              <a:gd name="connsiteX0" fmla="*/ 1390650 w 1390650"/>
              <a:gd name="connsiteY0" fmla="*/ 0 h 3438525"/>
              <a:gd name="connsiteX1" fmla="*/ 285750 w 1390650"/>
              <a:gd name="connsiteY1" fmla="*/ 952500 h 3438525"/>
              <a:gd name="connsiteX2" fmla="*/ 257175 w 1390650"/>
              <a:gd name="connsiteY2" fmla="*/ 3171825 h 3438525"/>
              <a:gd name="connsiteX3" fmla="*/ 0 w 1390650"/>
              <a:gd name="connsiteY3" fmla="*/ 3438525 h 3438525"/>
              <a:gd name="connsiteX0" fmla="*/ 1350690 w 1350690"/>
              <a:gd name="connsiteY0" fmla="*/ 0 h 3468251"/>
              <a:gd name="connsiteX1" fmla="*/ 285750 w 1350690"/>
              <a:gd name="connsiteY1" fmla="*/ 982226 h 3468251"/>
              <a:gd name="connsiteX2" fmla="*/ 257175 w 1350690"/>
              <a:gd name="connsiteY2" fmla="*/ 3201551 h 3468251"/>
              <a:gd name="connsiteX3" fmla="*/ 0 w 1350690"/>
              <a:gd name="connsiteY3" fmla="*/ 3468251 h 346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0690" h="3468251">
                <a:moveTo>
                  <a:pt x="1350690" y="0"/>
                </a:moveTo>
                <a:lnTo>
                  <a:pt x="285750" y="982226"/>
                </a:lnTo>
                <a:lnTo>
                  <a:pt x="257175" y="3201551"/>
                </a:lnTo>
                <a:lnTo>
                  <a:pt x="0" y="3468251"/>
                </a:lnTo>
              </a:path>
            </a:pathLst>
          </a:cu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2665385" y="7005845"/>
            <a:ext cx="1008112" cy="216024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" tIns="3600" rIns="3600" bIns="3600" rtlCol="0" anchor="t" anchorCtr="0"/>
          <a:lstStyle/>
          <a:p>
            <a:pPr algn="ctr"/>
            <a:r>
              <a:rPr lang="ja-JP" altLang="en-US" sz="1600" b="1" dirty="0" smtClean="0"/>
              <a:t>最小構成</a:t>
            </a:r>
            <a:endParaRPr kumimoji="1" lang="ja-JP" altLang="en-US" sz="1600" b="1" dirty="0"/>
          </a:p>
        </p:txBody>
      </p:sp>
      <p:sp>
        <p:nvSpPr>
          <p:cNvPr id="209" name="正方形/長方形 208"/>
          <p:cNvSpPr>
            <a:spLocks noChangeAspect="1"/>
          </p:cNvSpPr>
          <p:nvPr/>
        </p:nvSpPr>
        <p:spPr>
          <a:xfrm>
            <a:off x="4645605" y="7275876"/>
            <a:ext cx="4050449" cy="19802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64008" rtlCol="0" anchor="t" anchorCtr="0"/>
          <a:lstStyle/>
          <a:p>
            <a:pPr algn="ctr"/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0" name="正方形/長方形 209"/>
          <p:cNvSpPr>
            <a:spLocks noChangeAspect="1"/>
          </p:cNvSpPr>
          <p:nvPr/>
        </p:nvSpPr>
        <p:spPr>
          <a:xfrm>
            <a:off x="4825627" y="7455896"/>
            <a:ext cx="3690409" cy="16201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t" anchorCtr="0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WiFi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 モジュール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1" name="正方形/長方形 210"/>
          <p:cNvSpPr>
            <a:spLocks noChangeAspect="1"/>
          </p:cNvSpPr>
          <p:nvPr/>
        </p:nvSpPr>
        <p:spPr>
          <a:xfrm>
            <a:off x="5005646" y="7995955"/>
            <a:ext cx="3330369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独自</a:t>
            </a:r>
            <a:r>
              <a:rPr kumimoji="1" lang="en-US" altLang="ja-JP" sz="900" dirty="0" smtClean="0">
                <a:latin typeface="メイリオ" pitchFamily="50" charset="-128"/>
                <a:ea typeface="メイリオ" pitchFamily="50" charset="-128"/>
              </a:rPr>
              <a:t>OS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2" name="正方形/長方形 211"/>
          <p:cNvSpPr>
            <a:spLocks noChangeAspect="1"/>
          </p:cNvSpPr>
          <p:nvPr/>
        </p:nvSpPr>
        <p:spPr>
          <a:xfrm>
            <a:off x="5005647" y="7680920"/>
            <a:ext cx="1620180" cy="2700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b="1" dirty="0" smtClean="0">
                <a:latin typeface="メイリオ" pitchFamily="50" charset="-128"/>
                <a:ea typeface="メイリオ" pitchFamily="50" charset="-128"/>
              </a:rPr>
              <a:t>ノード</a:t>
            </a:r>
            <a:endParaRPr kumimoji="1"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3" name="正方形/長方形 212"/>
          <p:cNvSpPr>
            <a:spLocks noChangeAspect="1"/>
          </p:cNvSpPr>
          <p:nvPr/>
        </p:nvSpPr>
        <p:spPr>
          <a:xfrm>
            <a:off x="5680721" y="8626025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赤外線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4" name="正方形/長方形 213"/>
          <p:cNvSpPr>
            <a:spLocks noChangeAspect="1"/>
          </p:cNvSpPr>
          <p:nvPr/>
        </p:nvSpPr>
        <p:spPr>
          <a:xfrm>
            <a:off x="6355796" y="8626025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温度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5" name="正方形/長方形 214"/>
          <p:cNvSpPr>
            <a:spLocks noChangeAspect="1"/>
          </p:cNvSpPr>
          <p:nvPr/>
        </p:nvSpPr>
        <p:spPr>
          <a:xfrm>
            <a:off x="7030871" y="8626025"/>
            <a:ext cx="630070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ja-JP" altLang="en-US" sz="900" dirty="0" smtClean="0">
                <a:latin typeface="メイリオ" pitchFamily="50" charset="-128"/>
                <a:ea typeface="メイリオ" pitchFamily="50" charset="-128"/>
              </a:rPr>
              <a:t>湿度</a:t>
            </a:r>
            <a:endParaRPr kumimoji="1"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6" name="正方形/長方形 215"/>
          <p:cNvSpPr>
            <a:spLocks noChangeAspect="1"/>
          </p:cNvSpPr>
          <p:nvPr/>
        </p:nvSpPr>
        <p:spPr>
          <a:xfrm>
            <a:off x="7705946" y="8626025"/>
            <a:ext cx="630071" cy="31503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照度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</a:rPr>
              <a:t>センサ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7" name="正方形/長方形 216"/>
          <p:cNvSpPr>
            <a:spLocks noChangeAspect="1"/>
          </p:cNvSpPr>
          <p:nvPr/>
        </p:nvSpPr>
        <p:spPr>
          <a:xfrm>
            <a:off x="5680720" y="8310990"/>
            <a:ext cx="2655295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kumimoji="1" lang="en-US" altLang="ja-JP" sz="900" dirty="0" smtClean="0">
                <a:latin typeface="メイリオ" pitchFamily="50" charset="-128"/>
                <a:ea typeface="メイリオ" pitchFamily="50" charset="-128"/>
              </a:rPr>
              <a:t>IO</a:t>
            </a:r>
            <a:endParaRPr kumimoji="1"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8" name="正方形/長方形 217"/>
          <p:cNvSpPr>
            <a:spLocks noChangeAspect="1"/>
          </p:cNvSpPr>
          <p:nvPr/>
        </p:nvSpPr>
        <p:spPr>
          <a:xfrm>
            <a:off x="5005646" y="8310990"/>
            <a:ext cx="630070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0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WiFi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19" name="正方形/長方形 218"/>
          <p:cNvSpPr/>
          <p:nvPr/>
        </p:nvSpPr>
        <p:spPr>
          <a:xfrm>
            <a:off x="2440361" y="8040961"/>
            <a:ext cx="1980220" cy="7650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cmpd="sng">
            <a:noFill/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ja-JP" altLang="en-US" sz="1000" b="1" dirty="0" smtClean="0"/>
              <a:t>モバイルルーター</a:t>
            </a:r>
            <a:endParaRPr lang="ja-JP" altLang="en-US" sz="1000" b="1" dirty="0"/>
          </a:p>
        </p:txBody>
      </p:sp>
      <p:sp>
        <p:nvSpPr>
          <p:cNvPr id="220" name="正方形/長方形 219"/>
          <p:cNvSpPr/>
          <p:nvPr/>
        </p:nvSpPr>
        <p:spPr>
          <a:xfrm>
            <a:off x="3475474" y="8310990"/>
            <a:ext cx="720081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kumimoji="1" lang="en-US" altLang="ja-JP" sz="900" dirty="0" err="1" smtClean="0"/>
              <a:t>WiFi</a:t>
            </a:r>
            <a:endParaRPr kumimoji="1" lang="ja-JP" altLang="en-US" sz="900" dirty="0"/>
          </a:p>
        </p:txBody>
      </p:sp>
      <p:sp>
        <p:nvSpPr>
          <p:cNvPr id="221" name="正方形/長方形 220"/>
          <p:cNvSpPr/>
          <p:nvPr/>
        </p:nvSpPr>
        <p:spPr>
          <a:xfrm>
            <a:off x="2665385" y="8310991"/>
            <a:ext cx="720079" cy="2700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64008" rIns="128016" bIns="64008" rtlCol="0" anchor="t" anchorCtr="0"/>
          <a:lstStyle/>
          <a:p>
            <a:pPr algn="ctr"/>
            <a:r>
              <a:rPr lang="en-US" altLang="ja-JP" sz="900" dirty="0" smtClean="0"/>
              <a:t>4G</a:t>
            </a:r>
            <a:r>
              <a:rPr lang="ja-JP" altLang="en-US" sz="900" dirty="0" smtClean="0"/>
              <a:t> </a:t>
            </a:r>
            <a:r>
              <a:rPr lang="en-US" altLang="ja-JP" sz="900" dirty="0" smtClean="0"/>
              <a:t>LTE</a:t>
            </a:r>
            <a:endParaRPr kumimoji="1" lang="ja-JP" altLang="en-US" sz="900" dirty="0"/>
          </a:p>
        </p:txBody>
      </p:sp>
      <p:cxnSp>
        <p:nvCxnSpPr>
          <p:cNvPr id="223" name="カギ線コネクタ 222"/>
          <p:cNvCxnSpPr>
            <a:cxnSpLocks noChangeAspect="1"/>
            <a:stCxn id="218" idx="2"/>
            <a:endCxn id="220" idx="2"/>
          </p:cNvCxnSpPr>
          <p:nvPr/>
        </p:nvCxnSpPr>
        <p:spPr>
          <a:xfrm rot="5400000">
            <a:off x="4578098" y="7838437"/>
            <a:ext cx="12700" cy="1485166"/>
          </a:xfrm>
          <a:prstGeom prst="bentConnector3">
            <a:avLst>
              <a:gd name="adj1" fmla="val 2880001"/>
            </a:avLst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1" name="正方形/長方形 240"/>
          <p:cNvSpPr/>
          <p:nvPr/>
        </p:nvSpPr>
        <p:spPr>
          <a:xfrm>
            <a:off x="5095655" y="1785265"/>
            <a:ext cx="3060340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Linux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45" name="正方形/長方形 244"/>
          <p:cNvSpPr>
            <a:spLocks noChangeAspect="1"/>
          </p:cNvSpPr>
          <p:nvPr/>
        </p:nvSpPr>
        <p:spPr>
          <a:xfrm>
            <a:off x="5095654" y="1470230"/>
            <a:ext cx="945106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Apache2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46" name="正方形/長方形 245"/>
          <p:cNvSpPr>
            <a:spLocks noChangeAspect="1"/>
          </p:cNvSpPr>
          <p:nvPr/>
        </p:nvSpPr>
        <p:spPr>
          <a:xfrm>
            <a:off x="6085765" y="1470229"/>
            <a:ext cx="900101" cy="2700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err="1" smtClean="0">
                <a:latin typeface="メイリオ" pitchFamily="50" charset="-128"/>
                <a:ea typeface="メイリオ" pitchFamily="50" charset="-128"/>
              </a:rPr>
              <a:t>MySQL</a:t>
            </a:r>
            <a:endParaRPr lang="ja-JP" altLang="en-US" sz="90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47" name="正方形/長方形 246"/>
          <p:cNvSpPr>
            <a:spLocks noChangeAspect="1"/>
          </p:cNvSpPr>
          <p:nvPr/>
        </p:nvSpPr>
        <p:spPr>
          <a:xfrm>
            <a:off x="7030869" y="1470230"/>
            <a:ext cx="1125125" cy="270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8016" tIns="72000" rIns="128016" bIns="36000" rtlCol="0" anchor="ctr" anchorCtr="1"/>
          <a:lstStyle/>
          <a:p>
            <a:pPr algn="ctr"/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</a:rPr>
              <a:t>PHP</a:t>
            </a:r>
            <a:endParaRPr lang="ja-JP" altLang="en-US" sz="900" dirty="0" smtClean="0">
              <a:latin typeface="メイリオ" pitchFamily="50" charset="-128"/>
              <a:ea typeface="メイリオ" pitchFamily="50" charset="-128"/>
            </a:endParaRPr>
          </a:p>
        </p:txBody>
      </p:sp>
      <p:cxnSp>
        <p:nvCxnSpPr>
          <p:cNvPr id="290" name="カギ線コネクタ 289"/>
          <p:cNvCxnSpPr>
            <a:stCxn id="26" idx="2"/>
            <a:endCxn id="199" idx="2"/>
          </p:cNvCxnSpPr>
          <p:nvPr/>
        </p:nvCxnSpPr>
        <p:spPr>
          <a:xfrm rot="5400000">
            <a:off x="8651051" y="1447728"/>
            <a:ext cx="1" cy="1845205"/>
          </a:xfrm>
          <a:prstGeom prst="bentConnector3">
            <a:avLst>
              <a:gd name="adj1" fmla="val 22860100000"/>
            </a:avLst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1" name="フリーフォーム 170"/>
          <p:cNvSpPr/>
          <p:nvPr/>
        </p:nvSpPr>
        <p:spPr>
          <a:xfrm>
            <a:off x="1655685" y="5525456"/>
            <a:ext cx="1009700" cy="2830540"/>
          </a:xfrm>
          <a:custGeom>
            <a:avLst/>
            <a:gdLst>
              <a:gd name="connsiteX0" fmla="*/ 1085850 w 1085850"/>
              <a:gd name="connsiteY0" fmla="*/ 2276475 h 2276475"/>
              <a:gd name="connsiteX1" fmla="*/ 371475 w 1085850"/>
              <a:gd name="connsiteY1" fmla="*/ 1733550 h 2276475"/>
              <a:gd name="connsiteX2" fmla="*/ 361950 w 1085850"/>
              <a:gd name="connsiteY2" fmla="*/ 257175 h 2276475"/>
              <a:gd name="connsiteX3" fmla="*/ 0 w 1085850"/>
              <a:gd name="connsiteY3" fmla="*/ 0 h 2276475"/>
              <a:gd name="connsiteX0" fmla="*/ 1009700 w 1009700"/>
              <a:gd name="connsiteY0" fmla="*/ 2390500 h 2390500"/>
              <a:gd name="connsiteX1" fmla="*/ 371475 w 1009700"/>
              <a:gd name="connsiteY1" fmla="*/ 1733550 h 2390500"/>
              <a:gd name="connsiteX2" fmla="*/ 361950 w 1009700"/>
              <a:gd name="connsiteY2" fmla="*/ 257175 h 2390500"/>
              <a:gd name="connsiteX3" fmla="*/ 0 w 1009700"/>
              <a:gd name="connsiteY3" fmla="*/ 0 h 2390500"/>
              <a:gd name="connsiteX0" fmla="*/ 1009700 w 1009700"/>
              <a:gd name="connsiteY0" fmla="*/ 2390500 h 2390500"/>
              <a:gd name="connsiteX1" fmla="*/ 379630 w 1009700"/>
              <a:gd name="connsiteY1" fmla="*/ 1972408 h 2390500"/>
              <a:gd name="connsiteX2" fmla="*/ 361950 w 1009700"/>
              <a:gd name="connsiteY2" fmla="*/ 257175 h 2390500"/>
              <a:gd name="connsiteX3" fmla="*/ 0 w 1009700"/>
              <a:gd name="connsiteY3" fmla="*/ 0 h 2390500"/>
              <a:gd name="connsiteX0" fmla="*/ 1009700 w 1009700"/>
              <a:gd name="connsiteY0" fmla="*/ 2390500 h 2390500"/>
              <a:gd name="connsiteX1" fmla="*/ 334625 w 1009700"/>
              <a:gd name="connsiteY1" fmla="*/ 2010416 h 2390500"/>
              <a:gd name="connsiteX2" fmla="*/ 361950 w 1009700"/>
              <a:gd name="connsiteY2" fmla="*/ 257175 h 2390500"/>
              <a:gd name="connsiteX3" fmla="*/ 0 w 1009700"/>
              <a:gd name="connsiteY3" fmla="*/ 0 h 2390500"/>
              <a:gd name="connsiteX0" fmla="*/ 1009700 w 1009700"/>
              <a:gd name="connsiteY0" fmla="*/ 2390500 h 2390500"/>
              <a:gd name="connsiteX1" fmla="*/ 334625 w 1009700"/>
              <a:gd name="connsiteY1" fmla="*/ 2010416 h 2390500"/>
              <a:gd name="connsiteX2" fmla="*/ 361950 w 1009700"/>
              <a:gd name="connsiteY2" fmla="*/ 257175 h 2390500"/>
              <a:gd name="connsiteX3" fmla="*/ 0 w 1009700"/>
              <a:gd name="connsiteY3" fmla="*/ 0 h 2390500"/>
              <a:gd name="connsiteX0" fmla="*/ 1009700 w 1009700"/>
              <a:gd name="connsiteY0" fmla="*/ 2390500 h 2390500"/>
              <a:gd name="connsiteX1" fmla="*/ 334625 w 1009700"/>
              <a:gd name="connsiteY1" fmla="*/ 2010416 h 2390500"/>
              <a:gd name="connsiteX2" fmla="*/ 334625 w 1009700"/>
              <a:gd name="connsiteY2" fmla="*/ 262026 h 2390500"/>
              <a:gd name="connsiteX3" fmla="*/ 0 w 1009700"/>
              <a:gd name="connsiteY3" fmla="*/ 0 h 2390500"/>
              <a:gd name="connsiteX0" fmla="*/ 1009700 w 1054705"/>
              <a:gd name="connsiteY0" fmla="*/ 2390500 h 2428509"/>
              <a:gd name="connsiteX1" fmla="*/ 1054705 w 1054705"/>
              <a:gd name="connsiteY1" fmla="*/ 2428509 h 2428509"/>
              <a:gd name="connsiteX2" fmla="*/ 334625 w 1054705"/>
              <a:gd name="connsiteY2" fmla="*/ 2010416 h 2428509"/>
              <a:gd name="connsiteX3" fmla="*/ 334625 w 1054705"/>
              <a:gd name="connsiteY3" fmla="*/ 262026 h 2428509"/>
              <a:gd name="connsiteX4" fmla="*/ 0 w 1054705"/>
              <a:gd name="connsiteY4" fmla="*/ 0 h 2428509"/>
              <a:gd name="connsiteX0" fmla="*/ 1009700 w 1009700"/>
              <a:gd name="connsiteY0" fmla="*/ 2390500 h 2390501"/>
              <a:gd name="connsiteX1" fmla="*/ 1009700 w 1009700"/>
              <a:gd name="connsiteY1" fmla="*/ 2390501 h 2390501"/>
              <a:gd name="connsiteX2" fmla="*/ 334625 w 1009700"/>
              <a:gd name="connsiteY2" fmla="*/ 2010416 h 2390501"/>
              <a:gd name="connsiteX3" fmla="*/ 334625 w 1009700"/>
              <a:gd name="connsiteY3" fmla="*/ 262026 h 2390501"/>
              <a:gd name="connsiteX4" fmla="*/ 0 w 1009700"/>
              <a:gd name="connsiteY4" fmla="*/ 0 h 239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9700" h="2390501">
                <a:moveTo>
                  <a:pt x="1009700" y="2390500"/>
                </a:moveTo>
                <a:lnTo>
                  <a:pt x="1009700" y="2390501"/>
                </a:lnTo>
                <a:lnTo>
                  <a:pt x="334625" y="2010416"/>
                </a:lnTo>
                <a:lnTo>
                  <a:pt x="334625" y="262026"/>
                </a:lnTo>
                <a:lnTo>
                  <a:pt x="0" y="0"/>
                </a:lnTo>
              </a:path>
            </a:pathLst>
          </a:cu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302" name="直線コネクタ 301"/>
          <p:cNvCxnSpPr>
            <a:stCxn id="65" idx="4"/>
            <a:endCxn id="74" idx="0"/>
          </p:cNvCxnSpPr>
          <p:nvPr/>
        </p:nvCxnSpPr>
        <p:spPr>
          <a:xfrm flipH="1">
            <a:off x="1135215" y="5628693"/>
            <a:ext cx="3343" cy="432048"/>
          </a:xfrm>
          <a:prstGeom prst="lin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4" name="直線コネクタ 303"/>
          <p:cNvCxnSpPr>
            <a:stCxn id="74" idx="2"/>
            <a:endCxn id="75" idx="0"/>
          </p:cNvCxnSpPr>
          <p:nvPr/>
        </p:nvCxnSpPr>
        <p:spPr>
          <a:xfrm>
            <a:off x="1135215" y="6345385"/>
            <a:ext cx="0" cy="363428"/>
          </a:xfrm>
          <a:prstGeom prst="lin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6" name="直線コネクタ 305"/>
          <p:cNvCxnSpPr>
            <a:stCxn id="65" idx="0"/>
            <a:endCxn id="70" idx="2"/>
          </p:cNvCxnSpPr>
          <p:nvPr/>
        </p:nvCxnSpPr>
        <p:spPr>
          <a:xfrm flipH="1" flipV="1">
            <a:off x="1135215" y="4548573"/>
            <a:ext cx="3343" cy="504056"/>
          </a:xfrm>
          <a:prstGeom prst="lin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A3 297x420 mm</PresentationFormat>
  <Paragraphs>104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2016-03-12T00:57:56Z</dcterms:created>
  <dcterms:modified xsi:type="dcterms:W3CDTF">2016-04-17T01:25:35Z</dcterms:modified>
</cp:coreProperties>
</file>